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256" r:id="rId2"/>
    <p:sldId id="257" r:id="rId3"/>
    <p:sldId id="263" r:id="rId4"/>
    <p:sldId id="264" r:id="rId5"/>
    <p:sldId id="258" r:id="rId6"/>
    <p:sldId id="259" r:id="rId7"/>
    <p:sldId id="260" r:id="rId8"/>
    <p:sldId id="261" r:id="rId9"/>
    <p:sldId id="262" r:id="rId10"/>
    <p:sldId id="265" r:id="rId11"/>
    <p:sldId id="266" r:id="rId12"/>
    <p:sldId id="267" r:id="rId13"/>
    <p:sldId id="268" r:id="rId14"/>
    <p:sldId id="269" r:id="rId15"/>
    <p:sldId id="270" r:id="rId16"/>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yKEKYZfw2zN4x9CRhoJJMg==" hashData="qXPotAYPfjf05Ccd46ZgBOfJK2aQYmmKWwrhDE3b0zbfsMJKJpgT9eDqeyIdJOxYE73H+S2zF9IgmBzKmdanPA=="/>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8043" autoAdjust="0"/>
    <p:restoredTop sz="94660"/>
  </p:normalViewPr>
  <p:slideViewPr>
    <p:cSldViewPr snapToGrid="0" showGuides="1">
      <p:cViewPr varScale="1">
        <p:scale>
          <a:sx n="75" d="100"/>
          <a:sy n="75" d="100"/>
        </p:scale>
        <p:origin x="336" y="5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F623A00-43E6-4921-9B4A-9797BBE4D44C}" type="datetimeFigureOut">
              <a:rPr lang="fr-FR" smtClean="0"/>
              <a:t>24/01/2021</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9A207E6-0AC0-4E9B-9D69-D559AA01F61B}" type="slidenum">
              <a:rPr lang="fr-FR" smtClean="0"/>
              <a:t>‹N°›</a:t>
            </a:fld>
            <a:endParaRPr lang="fr-FR"/>
          </a:p>
        </p:txBody>
      </p:sp>
    </p:spTree>
    <p:extLst>
      <p:ext uri="{BB962C8B-B14F-4D97-AF65-F5344CB8AC3E}">
        <p14:creationId xmlns:p14="http://schemas.microsoft.com/office/powerpoint/2010/main" val="366210098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9A207E6-0AC0-4E9B-9D69-D559AA01F61B}" type="slidenum">
              <a:rPr lang="fr-FR" smtClean="0"/>
              <a:t>1</a:t>
            </a:fld>
            <a:endParaRPr lang="fr-FR"/>
          </a:p>
        </p:txBody>
      </p:sp>
    </p:spTree>
    <p:extLst>
      <p:ext uri="{BB962C8B-B14F-4D97-AF65-F5344CB8AC3E}">
        <p14:creationId xmlns:p14="http://schemas.microsoft.com/office/powerpoint/2010/main" val="258242591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9A207E6-0AC0-4E9B-9D69-D559AA01F61B}" type="slidenum">
              <a:rPr lang="fr-FR" smtClean="0"/>
              <a:t>2</a:t>
            </a:fld>
            <a:endParaRPr lang="fr-FR"/>
          </a:p>
        </p:txBody>
      </p:sp>
    </p:spTree>
    <p:extLst>
      <p:ext uri="{BB962C8B-B14F-4D97-AF65-F5344CB8AC3E}">
        <p14:creationId xmlns:p14="http://schemas.microsoft.com/office/powerpoint/2010/main" val="425574441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9A207E6-0AC0-4E9B-9D69-D559AA01F61B}" type="slidenum">
              <a:rPr lang="fr-FR" smtClean="0"/>
              <a:t>3</a:t>
            </a:fld>
            <a:endParaRPr lang="fr-FR"/>
          </a:p>
        </p:txBody>
      </p:sp>
    </p:spTree>
    <p:extLst>
      <p:ext uri="{BB962C8B-B14F-4D97-AF65-F5344CB8AC3E}">
        <p14:creationId xmlns:p14="http://schemas.microsoft.com/office/powerpoint/2010/main" val="181375887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9A207E6-0AC0-4E9B-9D69-D559AA01F61B}" type="slidenum">
              <a:rPr lang="fr-FR" smtClean="0"/>
              <a:t>4</a:t>
            </a:fld>
            <a:endParaRPr lang="fr-FR"/>
          </a:p>
        </p:txBody>
      </p:sp>
    </p:spTree>
    <p:extLst>
      <p:ext uri="{BB962C8B-B14F-4D97-AF65-F5344CB8AC3E}">
        <p14:creationId xmlns:p14="http://schemas.microsoft.com/office/powerpoint/2010/main" val="396687098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9A207E6-0AC0-4E9B-9D69-D559AA01F61B}" type="slidenum">
              <a:rPr lang="fr-FR" smtClean="0"/>
              <a:t>5</a:t>
            </a:fld>
            <a:endParaRPr lang="fr-FR"/>
          </a:p>
        </p:txBody>
      </p:sp>
    </p:spTree>
    <p:extLst>
      <p:ext uri="{BB962C8B-B14F-4D97-AF65-F5344CB8AC3E}">
        <p14:creationId xmlns:p14="http://schemas.microsoft.com/office/powerpoint/2010/main" val="10197566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9A207E6-0AC0-4E9B-9D69-D559AA01F61B}" type="slidenum">
              <a:rPr lang="fr-FR" smtClean="0"/>
              <a:t>6</a:t>
            </a:fld>
            <a:endParaRPr lang="fr-FR"/>
          </a:p>
        </p:txBody>
      </p:sp>
    </p:spTree>
    <p:extLst>
      <p:ext uri="{BB962C8B-B14F-4D97-AF65-F5344CB8AC3E}">
        <p14:creationId xmlns:p14="http://schemas.microsoft.com/office/powerpoint/2010/main" val="347369171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9A207E6-0AC0-4E9B-9D69-D559AA01F61B}" type="slidenum">
              <a:rPr lang="fr-FR" smtClean="0"/>
              <a:t>7</a:t>
            </a:fld>
            <a:endParaRPr lang="fr-FR"/>
          </a:p>
        </p:txBody>
      </p:sp>
    </p:spTree>
    <p:extLst>
      <p:ext uri="{BB962C8B-B14F-4D97-AF65-F5344CB8AC3E}">
        <p14:creationId xmlns:p14="http://schemas.microsoft.com/office/powerpoint/2010/main" val="375976517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9A207E6-0AC0-4E9B-9D69-D559AA01F61B}" type="slidenum">
              <a:rPr lang="fr-FR" smtClean="0"/>
              <a:t>8</a:t>
            </a:fld>
            <a:endParaRPr lang="fr-FR"/>
          </a:p>
        </p:txBody>
      </p:sp>
    </p:spTree>
    <p:extLst>
      <p:ext uri="{BB962C8B-B14F-4D97-AF65-F5344CB8AC3E}">
        <p14:creationId xmlns:p14="http://schemas.microsoft.com/office/powerpoint/2010/main" val="418195359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9A207E6-0AC0-4E9B-9D69-D559AA01F61B}" type="slidenum">
              <a:rPr lang="fr-FR" smtClean="0"/>
              <a:t>9</a:t>
            </a:fld>
            <a:endParaRPr lang="fr-FR"/>
          </a:p>
        </p:txBody>
      </p:sp>
    </p:spTree>
    <p:extLst>
      <p:ext uri="{BB962C8B-B14F-4D97-AF65-F5344CB8AC3E}">
        <p14:creationId xmlns:p14="http://schemas.microsoft.com/office/powerpoint/2010/main" val="238967675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9A207E6-0AC0-4E9B-9D69-D559AA01F61B}" type="slidenum">
              <a:rPr lang="fr-FR" smtClean="0"/>
              <a:t>10</a:t>
            </a:fld>
            <a:endParaRPr lang="fr-FR"/>
          </a:p>
        </p:txBody>
      </p:sp>
    </p:spTree>
    <p:extLst>
      <p:ext uri="{BB962C8B-B14F-4D97-AF65-F5344CB8AC3E}">
        <p14:creationId xmlns:p14="http://schemas.microsoft.com/office/powerpoint/2010/main" val="106234055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9A207E6-0AC0-4E9B-9D69-D559AA01F61B}" type="slidenum">
              <a:rPr lang="fr-FR" smtClean="0"/>
              <a:t>11</a:t>
            </a:fld>
            <a:endParaRPr lang="fr-FR"/>
          </a:p>
        </p:txBody>
      </p:sp>
    </p:spTree>
    <p:extLst>
      <p:ext uri="{BB962C8B-B14F-4D97-AF65-F5344CB8AC3E}">
        <p14:creationId xmlns:p14="http://schemas.microsoft.com/office/powerpoint/2010/main" val="208806084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9A207E6-0AC0-4E9B-9D69-D559AA01F61B}" type="slidenum">
              <a:rPr lang="fr-FR" smtClean="0"/>
              <a:t>12</a:t>
            </a:fld>
            <a:endParaRPr lang="fr-FR"/>
          </a:p>
        </p:txBody>
      </p:sp>
    </p:spTree>
    <p:extLst>
      <p:ext uri="{BB962C8B-B14F-4D97-AF65-F5344CB8AC3E}">
        <p14:creationId xmlns:p14="http://schemas.microsoft.com/office/powerpoint/2010/main" val="7624497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9A207E6-0AC0-4E9B-9D69-D559AA01F61B}" type="slidenum">
              <a:rPr lang="fr-FR" smtClean="0"/>
              <a:t>13</a:t>
            </a:fld>
            <a:endParaRPr lang="fr-FR"/>
          </a:p>
        </p:txBody>
      </p:sp>
    </p:spTree>
    <p:extLst>
      <p:ext uri="{BB962C8B-B14F-4D97-AF65-F5344CB8AC3E}">
        <p14:creationId xmlns:p14="http://schemas.microsoft.com/office/powerpoint/2010/main" val="384760935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9A207E6-0AC0-4E9B-9D69-D559AA01F61B}" type="slidenum">
              <a:rPr lang="fr-FR" smtClean="0"/>
              <a:t>14</a:t>
            </a:fld>
            <a:endParaRPr lang="fr-FR"/>
          </a:p>
        </p:txBody>
      </p:sp>
    </p:spTree>
    <p:extLst>
      <p:ext uri="{BB962C8B-B14F-4D97-AF65-F5344CB8AC3E}">
        <p14:creationId xmlns:p14="http://schemas.microsoft.com/office/powerpoint/2010/main" val="322830217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9A207E6-0AC0-4E9B-9D69-D559AA01F61B}" type="slidenum">
              <a:rPr lang="fr-FR" smtClean="0"/>
              <a:t>15</a:t>
            </a:fld>
            <a:endParaRPr lang="fr-FR"/>
          </a:p>
        </p:txBody>
      </p:sp>
    </p:spTree>
    <p:extLst>
      <p:ext uri="{BB962C8B-B14F-4D97-AF65-F5344CB8AC3E}">
        <p14:creationId xmlns:p14="http://schemas.microsoft.com/office/powerpoint/2010/main" val="390446767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en-US" dirty="0"/>
          </a:p>
        </p:txBody>
      </p:sp>
      <p:sp>
        <p:nvSpPr>
          <p:cNvPr id="4" name="Date Placeholder 3"/>
          <p:cNvSpPr>
            <a:spLocks noGrp="1"/>
          </p:cNvSpPr>
          <p:nvPr>
            <p:ph type="dt" sz="half" idx="10"/>
          </p:nvPr>
        </p:nvSpPr>
        <p:spPr/>
        <p:txBody>
          <a:bodyPr/>
          <a:lstStyle/>
          <a:p>
            <a:fld id="{FC76E4FA-6899-4C6F-966D-A2454361DF0C}" type="datetime1">
              <a:rPr lang="fr-FR" smtClean="0"/>
              <a:t>24/01/2021</a:t>
            </a:fld>
            <a:endParaRPr lang="fr-FR"/>
          </a:p>
        </p:txBody>
      </p:sp>
      <p:sp>
        <p:nvSpPr>
          <p:cNvPr id="5" name="Footer Placeholder 4"/>
          <p:cNvSpPr>
            <a:spLocks noGrp="1"/>
          </p:cNvSpPr>
          <p:nvPr>
            <p:ph type="ftr" sz="quarter" idx="11"/>
          </p:nvPr>
        </p:nvSpPr>
        <p:spPr/>
        <p:txBody>
          <a:bodyPr/>
          <a:lstStyle/>
          <a:p>
            <a:r>
              <a:rPr lang="fr-FR" smtClean="0"/>
              <a:t>PPS   Lande   2020</a:t>
            </a:r>
            <a:endParaRPr lang="fr-FR"/>
          </a:p>
        </p:txBody>
      </p:sp>
      <p:sp>
        <p:nvSpPr>
          <p:cNvPr id="6" name="Slide Number Placeholder 5"/>
          <p:cNvSpPr>
            <a:spLocks noGrp="1"/>
          </p:cNvSpPr>
          <p:nvPr>
            <p:ph type="sldNum" sz="quarter" idx="12"/>
          </p:nvPr>
        </p:nvSpPr>
        <p:spPr/>
        <p:txBody>
          <a:bodyPr/>
          <a:lstStyle/>
          <a:p>
            <a:fld id="{259009DA-20F4-493E-A2E6-8A959B81F8FD}" type="slidenum">
              <a:rPr lang="fr-FR" smtClean="0"/>
              <a:t>‹N°›</a:t>
            </a:fld>
            <a:endParaRPr lang="fr-FR"/>
          </a:p>
        </p:txBody>
      </p:sp>
    </p:spTree>
    <p:extLst>
      <p:ext uri="{BB962C8B-B14F-4D97-AF65-F5344CB8AC3E}">
        <p14:creationId xmlns:p14="http://schemas.microsoft.com/office/powerpoint/2010/main" val="660598167"/>
      </p:ext>
    </p:extLst>
  </p:cSld>
  <p:clrMapOvr>
    <a:masterClrMapping/>
  </p:clrMapOvr>
  <mc:AlternateContent xmlns:mc="http://schemas.openxmlformats.org/markup-compatibility/2006">
    <mc:Choice xmlns:p14="http://schemas.microsoft.com/office/powerpoint/2010/main" Requires="p14">
      <p:transition spd="slow" p14:dur="5000" advTm="10000">
        <p:wedge/>
      </p:transition>
    </mc:Choice>
    <mc:Fallback>
      <p:transition spd="slow" advTm="10000">
        <p:wedg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CA43904A-7BCA-4E6D-BED4-E49FA0A89B5E}" type="datetime1">
              <a:rPr lang="fr-FR" smtClean="0"/>
              <a:t>24/01/2021</a:t>
            </a:fld>
            <a:endParaRPr lang="fr-FR"/>
          </a:p>
        </p:txBody>
      </p:sp>
      <p:sp>
        <p:nvSpPr>
          <p:cNvPr id="5" name="Footer Placeholder 4"/>
          <p:cNvSpPr>
            <a:spLocks noGrp="1"/>
          </p:cNvSpPr>
          <p:nvPr>
            <p:ph type="ftr" sz="quarter" idx="11"/>
          </p:nvPr>
        </p:nvSpPr>
        <p:spPr/>
        <p:txBody>
          <a:bodyPr/>
          <a:lstStyle/>
          <a:p>
            <a:r>
              <a:rPr lang="fr-FR" smtClean="0"/>
              <a:t>PPS   Lande   2020</a:t>
            </a:r>
            <a:endParaRPr lang="fr-FR"/>
          </a:p>
        </p:txBody>
      </p:sp>
      <p:sp>
        <p:nvSpPr>
          <p:cNvPr id="6" name="Slide Number Placeholder 5"/>
          <p:cNvSpPr>
            <a:spLocks noGrp="1"/>
          </p:cNvSpPr>
          <p:nvPr>
            <p:ph type="sldNum" sz="quarter" idx="12"/>
          </p:nvPr>
        </p:nvSpPr>
        <p:spPr/>
        <p:txBody>
          <a:bodyPr/>
          <a:lstStyle/>
          <a:p>
            <a:fld id="{259009DA-20F4-493E-A2E6-8A959B81F8FD}" type="slidenum">
              <a:rPr lang="fr-FR" smtClean="0"/>
              <a:t>‹N°›</a:t>
            </a:fld>
            <a:endParaRPr lang="fr-FR"/>
          </a:p>
        </p:txBody>
      </p:sp>
    </p:spTree>
    <p:extLst>
      <p:ext uri="{BB962C8B-B14F-4D97-AF65-F5344CB8AC3E}">
        <p14:creationId xmlns:p14="http://schemas.microsoft.com/office/powerpoint/2010/main" val="3843929756"/>
      </p:ext>
    </p:extLst>
  </p:cSld>
  <p:clrMapOvr>
    <a:masterClrMapping/>
  </p:clrMapOvr>
  <mc:AlternateContent xmlns:mc="http://schemas.openxmlformats.org/markup-compatibility/2006">
    <mc:Choice xmlns:p14="http://schemas.microsoft.com/office/powerpoint/2010/main" Requires="p14">
      <p:transition spd="slow" p14:dur="5000" advTm="10000">
        <p:wedge/>
      </p:transition>
    </mc:Choice>
    <mc:Fallback>
      <p:transition spd="slow" advTm="10000">
        <p:wedg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Date Placeholder 3"/>
          <p:cNvSpPr>
            <a:spLocks noGrp="1"/>
          </p:cNvSpPr>
          <p:nvPr>
            <p:ph type="dt" sz="half" idx="10"/>
          </p:nvPr>
        </p:nvSpPr>
        <p:spPr/>
        <p:txBody>
          <a:bodyPr/>
          <a:lstStyle/>
          <a:p>
            <a:fld id="{00640E7E-E5F1-4D02-A65B-9D973356E1A0}" type="datetime1">
              <a:rPr lang="fr-FR" smtClean="0"/>
              <a:t>24/01/2021</a:t>
            </a:fld>
            <a:endParaRPr lang="fr-FR"/>
          </a:p>
        </p:txBody>
      </p:sp>
      <p:sp>
        <p:nvSpPr>
          <p:cNvPr id="5" name="Footer Placeholder 4"/>
          <p:cNvSpPr>
            <a:spLocks noGrp="1"/>
          </p:cNvSpPr>
          <p:nvPr>
            <p:ph type="ftr" sz="quarter" idx="11"/>
          </p:nvPr>
        </p:nvSpPr>
        <p:spPr/>
        <p:txBody>
          <a:bodyPr/>
          <a:lstStyle/>
          <a:p>
            <a:r>
              <a:rPr lang="fr-FR" smtClean="0"/>
              <a:t>PPS   Lande   2020</a:t>
            </a:r>
            <a:endParaRPr lang="fr-FR"/>
          </a:p>
        </p:txBody>
      </p:sp>
      <p:sp>
        <p:nvSpPr>
          <p:cNvPr id="6" name="Slide Number Placeholder 5"/>
          <p:cNvSpPr>
            <a:spLocks noGrp="1"/>
          </p:cNvSpPr>
          <p:nvPr>
            <p:ph type="sldNum" sz="quarter" idx="12"/>
          </p:nvPr>
        </p:nvSpPr>
        <p:spPr/>
        <p:txBody>
          <a:bodyPr/>
          <a:lstStyle/>
          <a:p>
            <a:fld id="{259009DA-20F4-493E-A2E6-8A959B81F8FD}" type="slidenum">
              <a:rPr lang="fr-FR" smtClean="0"/>
              <a:t>‹N°›</a:t>
            </a:fld>
            <a:endParaRPr lang="fr-FR"/>
          </a:p>
        </p:txBody>
      </p:sp>
    </p:spTree>
    <p:extLst>
      <p:ext uri="{BB962C8B-B14F-4D97-AF65-F5344CB8AC3E}">
        <p14:creationId xmlns:p14="http://schemas.microsoft.com/office/powerpoint/2010/main" val="1058535787"/>
      </p:ext>
    </p:extLst>
  </p:cSld>
  <p:clrMapOvr>
    <a:masterClrMapping/>
  </p:clrMapOvr>
  <mc:AlternateContent xmlns:mc="http://schemas.openxmlformats.org/markup-compatibility/2006">
    <mc:Choice xmlns:p14="http://schemas.microsoft.com/office/powerpoint/2010/main" Requires="p14">
      <p:transition spd="slow" p14:dur="5000" advTm="10000">
        <p:wedge/>
      </p:transition>
    </mc:Choice>
    <mc:Fallback>
      <p:transition spd="slow" advTm="10000">
        <p:wedg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Date Placeholder 4"/>
          <p:cNvSpPr>
            <a:spLocks noGrp="1"/>
          </p:cNvSpPr>
          <p:nvPr>
            <p:ph type="dt" sz="half" idx="10"/>
          </p:nvPr>
        </p:nvSpPr>
        <p:spPr/>
        <p:txBody>
          <a:bodyPr/>
          <a:lstStyle/>
          <a:p>
            <a:fld id="{397F6FF7-E4CC-434B-9378-0040988745CA}" type="datetime1">
              <a:rPr lang="fr-FR" smtClean="0"/>
              <a:t>24/01/2021</a:t>
            </a:fld>
            <a:endParaRPr lang="fr-FR"/>
          </a:p>
        </p:txBody>
      </p:sp>
      <p:sp>
        <p:nvSpPr>
          <p:cNvPr id="6" name="Footer Placeholder 5"/>
          <p:cNvSpPr>
            <a:spLocks noGrp="1"/>
          </p:cNvSpPr>
          <p:nvPr>
            <p:ph type="ftr" sz="quarter" idx="11"/>
          </p:nvPr>
        </p:nvSpPr>
        <p:spPr/>
        <p:txBody>
          <a:bodyPr/>
          <a:lstStyle/>
          <a:p>
            <a:r>
              <a:rPr lang="fr-FR" smtClean="0"/>
              <a:t>PPS   Lande   2020</a:t>
            </a:r>
            <a:endParaRPr lang="fr-FR"/>
          </a:p>
        </p:txBody>
      </p:sp>
      <p:sp>
        <p:nvSpPr>
          <p:cNvPr id="7" name="Slide Number Placeholder 6"/>
          <p:cNvSpPr>
            <a:spLocks noGrp="1"/>
          </p:cNvSpPr>
          <p:nvPr>
            <p:ph type="sldNum" sz="quarter" idx="12"/>
          </p:nvPr>
        </p:nvSpPr>
        <p:spPr/>
        <p:txBody>
          <a:bodyPr/>
          <a:lstStyle/>
          <a:p>
            <a:fld id="{259009DA-20F4-493E-A2E6-8A959B81F8FD}" type="slidenum">
              <a:rPr lang="fr-FR" smtClean="0"/>
              <a:t>‹N°›</a:t>
            </a:fld>
            <a:endParaRPr lang="fr-FR"/>
          </a:p>
        </p:txBody>
      </p:sp>
    </p:spTree>
    <p:extLst>
      <p:ext uri="{BB962C8B-B14F-4D97-AF65-F5344CB8AC3E}">
        <p14:creationId xmlns:p14="http://schemas.microsoft.com/office/powerpoint/2010/main" val="1426143367"/>
      </p:ext>
    </p:extLst>
  </p:cSld>
  <p:clrMapOvr>
    <a:masterClrMapping/>
  </p:clrMapOvr>
  <mc:AlternateContent xmlns:mc="http://schemas.openxmlformats.org/markup-compatibility/2006">
    <mc:Choice xmlns:p14="http://schemas.microsoft.com/office/powerpoint/2010/main" Requires="p14">
      <p:transition spd="slow" p14:dur="5000" advTm="10000">
        <p:wedge/>
      </p:transition>
    </mc:Choice>
    <mc:Fallback>
      <p:transition spd="slow" advTm="10000">
        <p:wedg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fr-FR" smtClean="0"/>
              <a:t>Modifiez le style du titre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Content Placeholder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Content Placeholder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7" name="Date Placeholder 6"/>
          <p:cNvSpPr>
            <a:spLocks noGrp="1"/>
          </p:cNvSpPr>
          <p:nvPr>
            <p:ph type="dt" sz="half" idx="10"/>
          </p:nvPr>
        </p:nvSpPr>
        <p:spPr/>
        <p:txBody>
          <a:bodyPr/>
          <a:lstStyle/>
          <a:p>
            <a:fld id="{6B304B5B-6CA7-4F98-A6FD-74B657096EC0}" type="datetime1">
              <a:rPr lang="fr-FR" smtClean="0"/>
              <a:t>24/01/2021</a:t>
            </a:fld>
            <a:endParaRPr lang="fr-FR"/>
          </a:p>
        </p:txBody>
      </p:sp>
      <p:sp>
        <p:nvSpPr>
          <p:cNvPr id="8" name="Footer Placeholder 7"/>
          <p:cNvSpPr>
            <a:spLocks noGrp="1"/>
          </p:cNvSpPr>
          <p:nvPr>
            <p:ph type="ftr" sz="quarter" idx="11"/>
          </p:nvPr>
        </p:nvSpPr>
        <p:spPr/>
        <p:txBody>
          <a:bodyPr/>
          <a:lstStyle/>
          <a:p>
            <a:r>
              <a:rPr lang="fr-FR" smtClean="0"/>
              <a:t>PPS   Lande   2020</a:t>
            </a:r>
            <a:endParaRPr lang="fr-FR"/>
          </a:p>
        </p:txBody>
      </p:sp>
      <p:sp>
        <p:nvSpPr>
          <p:cNvPr id="9" name="Slide Number Placeholder 8"/>
          <p:cNvSpPr>
            <a:spLocks noGrp="1"/>
          </p:cNvSpPr>
          <p:nvPr>
            <p:ph type="sldNum" sz="quarter" idx="12"/>
          </p:nvPr>
        </p:nvSpPr>
        <p:spPr/>
        <p:txBody>
          <a:bodyPr/>
          <a:lstStyle/>
          <a:p>
            <a:fld id="{259009DA-20F4-493E-A2E6-8A959B81F8FD}" type="slidenum">
              <a:rPr lang="fr-FR" smtClean="0"/>
              <a:t>‹N°›</a:t>
            </a:fld>
            <a:endParaRPr lang="fr-FR"/>
          </a:p>
        </p:txBody>
      </p:sp>
    </p:spTree>
    <p:extLst>
      <p:ext uri="{BB962C8B-B14F-4D97-AF65-F5344CB8AC3E}">
        <p14:creationId xmlns:p14="http://schemas.microsoft.com/office/powerpoint/2010/main" val="2392111171"/>
      </p:ext>
    </p:extLst>
  </p:cSld>
  <p:clrMapOvr>
    <a:masterClrMapping/>
  </p:clrMapOvr>
  <mc:AlternateContent xmlns:mc="http://schemas.openxmlformats.org/markup-compatibility/2006">
    <mc:Choice xmlns:p14="http://schemas.microsoft.com/office/powerpoint/2010/main" Requires="p14">
      <p:transition spd="slow" p14:dur="5000" advTm="10000">
        <p:wedge/>
      </p:transition>
    </mc:Choice>
    <mc:Fallback>
      <p:transition spd="slow" advTm="10000">
        <p:wedg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Date Placeholder 2"/>
          <p:cNvSpPr>
            <a:spLocks noGrp="1"/>
          </p:cNvSpPr>
          <p:nvPr>
            <p:ph type="dt" sz="half" idx="10"/>
          </p:nvPr>
        </p:nvSpPr>
        <p:spPr/>
        <p:txBody>
          <a:bodyPr/>
          <a:lstStyle/>
          <a:p>
            <a:fld id="{D90D9621-1EB3-40AB-8B5F-C823DD0E7B18}" type="datetime1">
              <a:rPr lang="fr-FR" smtClean="0"/>
              <a:t>24/01/2021</a:t>
            </a:fld>
            <a:endParaRPr lang="fr-FR"/>
          </a:p>
        </p:txBody>
      </p:sp>
      <p:sp>
        <p:nvSpPr>
          <p:cNvPr id="4" name="Footer Placeholder 3"/>
          <p:cNvSpPr>
            <a:spLocks noGrp="1"/>
          </p:cNvSpPr>
          <p:nvPr>
            <p:ph type="ftr" sz="quarter" idx="11"/>
          </p:nvPr>
        </p:nvSpPr>
        <p:spPr/>
        <p:txBody>
          <a:bodyPr/>
          <a:lstStyle/>
          <a:p>
            <a:r>
              <a:rPr lang="fr-FR" smtClean="0"/>
              <a:t>PPS   Lande   2020</a:t>
            </a:r>
            <a:endParaRPr lang="fr-FR"/>
          </a:p>
        </p:txBody>
      </p:sp>
      <p:sp>
        <p:nvSpPr>
          <p:cNvPr id="5" name="Slide Number Placeholder 4"/>
          <p:cNvSpPr>
            <a:spLocks noGrp="1"/>
          </p:cNvSpPr>
          <p:nvPr>
            <p:ph type="sldNum" sz="quarter" idx="12"/>
          </p:nvPr>
        </p:nvSpPr>
        <p:spPr/>
        <p:txBody>
          <a:bodyPr/>
          <a:lstStyle/>
          <a:p>
            <a:fld id="{259009DA-20F4-493E-A2E6-8A959B81F8FD}" type="slidenum">
              <a:rPr lang="fr-FR" smtClean="0"/>
              <a:t>‹N°›</a:t>
            </a:fld>
            <a:endParaRPr lang="fr-FR"/>
          </a:p>
        </p:txBody>
      </p:sp>
    </p:spTree>
    <p:extLst>
      <p:ext uri="{BB962C8B-B14F-4D97-AF65-F5344CB8AC3E}">
        <p14:creationId xmlns:p14="http://schemas.microsoft.com/office/powerpoint/2010/main" val="741008100"/>
      </p:ext>
    </p:extLst>
  </p:cSld>
  <p:clrMapOvr>
    <a:masterClrMapping/>
  </p:clrMapOvr>
  <mc:AlternateContent xmlns:mc="http://schemas.openxmlformats.org/markup-compatibility/2006">
    <mc:Choice xmlns:p14="http://schemas.microsoft.com/office/powerpoint/2010/main" Requires="p14">
      <p:transition spd="slow" p14:dur="5000" advTm="10000">
        <p:wedge/>
      </p:transition>
    </mc:Choice>
    <mc:Fallback>
      <p:transition spd="slow" advTm="10000">
        <p:wedg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4C1420F-CF66-4EA4-9655-A0DF902E65E5}" type="datetime1">
              <a:rPr lang="fr-FR" smtClean="0"/>
              <a:t>24/01/2021</a:t>
            </a:fld>
            <a:endParaRPr lang="fr-FR"/>
          </a:p>
        </p:txBody>
      </p:sp>
      <p:sp>
        <p:nvSpPr>
          <p:cNvPr id="3" name="Footer Placeholder 2"/>
          <p:cNvSpPr>
            <a:spLocks noGrp="1"/>
          </p:cNvSpPr>
          <p:nvPr>
            <p:ph type="ftr" sz="quarter" idx="11"/>
          </p:nvPr>
        </p:nvSpPr>
        <p:spPr/>
        <p:txBody>
          <a:bodyPr/>
          <a:lstStyle/>
          <a:p>
            <a:r>
              <a:rPr lang="fr-FR" smtClean="0"/>
              <a:t>PPS   Lande   2020</a:t>
            </a:r>
            <a:endParaRPr lang="fr-FR"/>
          </a:p>
        </p:txBody>
      </p:sp>
      <p:sp>
        <p:nvSpPr>
          <p:cNvPr id="4" name="Slide Number Placeholder 3"/>
          <p:cNvSpPr>
            <a:spLocks noGrp="1"/>
          </p:cNvSpPr>
          <p:nvPr>
            <p:ph type="sldNum" sz="quarter" idx="12"/>
          </p:nvPr>
        </p:nvSpPr>
        <p:spPr/>
        <p:txBody>
          <a:bodyPr/>
          <a:lstStyle/>
          <a:p>
            <a:fld id="{259009DA-20F4-493E-A2E6-8A959B81F8FD}" type="slidenum">
              <a:rPr lang="fr-FR" smtClean="0"/>
              <a:t>‹N°›</a:t>
            </a:fld>
            <a:endParaRPr lang="fr-FR"/>
          </a:p>
        </p:txBody>
      </p:sp>
    </p:spTree>
    <p:extLst>
      <p:ext uri="{BB962C8B-B14F-4D97-AF65-F5344CB8AC3E}">
        <p14:creationId xmlns:p14="http://schemas.microsoft.com/office/powerpoint/2010/main" val="762362297"/>
      </p:ext>
    </p:extLst>
  </p:cSld>
  <p:clrMapOvr>
    <a:masterClrMapping/>
  </p:clrMapOvr>
  <mc:AlternateContent xmlns:mc="http://schemas.openxmlformats.org/markup-compatibility/2006">
    <mc:Choice xmlns:p14="http://schemas.microsoft.com/office/powerpoint/2010/main" Requires="p14">
      <p:transition spd="slow" p14:dur="5000" advTm="10000">
        <p:wedge/>
      </p:transition>
    </mc:Choice>
    <mc:Fallback>
      <p:transition spd="slow" advTm="10000">
        <p:wedg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0F913B02-F9E9-4645-9775-B5401461C255}" type="datetime1">
              <a:rPr lang="fr-FR" smtClean="0"/>
              <a:t>24/01/2021</a:t>
            </a:fld>
            <a:endParaRPr lang="fr-FR"/>
          </a:p>
        </p:txBody>
      </p:sp>
      <p:sp>
        <p:nvSpPr>
          <p:cNvPr id="6" name="Footer Placeholder 5"/>
          <p:cNvSpPr>
            <a:spLocks noGrp="1"/>
          </p:cNvSpPr>
          <p:nvPr>
            <p:ph type="ftr" sz="quarter" idx="11"/>
          </p:nvPr>
        </p:nvSpPr>
        <p:spPr/>
        <p:txBody>
          <a:bodyPr/>
          <a:lstStyle/>
          <a:p>
            <a:r>
              <a:rPr lang="fr-FR" smtClean="0"/>
              <a:t>PPS   Lande   2020</a:t>
            </a:r>
            <a:endParaRPr lang="fr-FR"/>
          </a:p>
        </p:txBody>
      </p:sp>
      <p:sp>
        <p:nvSpPr>
          <p:cNvPr id="7" name="Slide Number Placeholder 6"/>
          <p:cNvSpPr>
            <a:spLocks noGrp="1"/>
          </p:cNvSpPr>
          <p:nvPr>
            <p:ph type="sldNum" sz="quarter" idx="12"/>
          </p:nvPr>
        </p:nvSpPr>
        <p:spPr/>
        <p:txBody>
          <a:bodyPr/>
          <a:lstStyle/>
          <a:p>
            <a:fld id="{259009DA-20F4-493E-A2E6-8A959B81F8FD}" type="slidenum">
              <a:rPr lang="fr-FR" smtClean="0"/>
              <a:t>‹N°›</a:t>
            </a:fld>
            <a:endParaRPr lang="fr-FR"/>
          </a:p>
        </p:txBody>
      </p:sp>
    </p:spTree>
    <p:extLst>
      <p:ext uri="{BB962C8B-B14F-4D97-AF65-F5344CB8AC3E}">
        <p14:creationId xmlns:p14="http://schemas.microsoft.com/office/powerpoint/2010/main" val="2210171881"/>
      </p:ext>
    </p:extLst>
  </p:cSld>
  <p:clrMapOvr>
    <a:masterClrMapping/>
  </p:clrMapOvr>
  <mc:AlternateContent xmlns:mc="http://schemas.openxmlformats.org/markup-compatibility/2006">
    <mc:Choice xmlns:p14="http://schemas.microsoft.com/office/powerpoint/2010/main" Requires="p14">
      <p:transition spd="slow" p14:dur="5000" advTm="10000">
        <p:wedge/>
      </p:transition>
    </mc:Choice>
    <mc:Fallback>
      <p:transition spd="slow" advTm="10000">
        <p:wedg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smtClean="0"/>
              <a:t>Cliquez sur l'icône pour ajouter une image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FDD6B5B9-060C-42E0-BF7D-24CDDD590DE4}" type="datetime1">
              <a:rPr lang="fr-FR" smtClean="0"/>
              <a:t>24/01/2021</a:t>
            </a:fld>
            <a:endParaRPr lang="fr-FR"/>
          </a:p>
        </p:txBody>
      </p:sp>
      <p:sp>
        <p:nvSpPr>
          <p:cNvPr id="6" name="Footer Placeholder 5"/>
          <p:cNvSpPr>
            <a:spLocks noGrp="1"/>
          </p:cNvSpPr>
          <p:nvPr>
            <p:ph type="ftr" sz="quarter" idx="11"/>
          </p:nvPr>
        </p:nvSpPr>
        <p:spPr/>
        <p:txBody>
          <a:bodyPr/>
          <a:lstStyle/>
          <a:p>
            <a:r>
              <a:rPr lang="fr-FR" smtClean="0"/>
              <a:t>PPS   Lande   2020</a:t>
            </a:r>
            <a:endParaRPr lang="fr-FR"/>
          </a:p>
        </p:txBody>
      </p:sp>
      <p:sp>
        <p:nvSpPr>
          <p:cNvPr id="7" name="Slide Number Placeholder 6"/>
          <p:cNvSpPr>
            <a:spLocks noGrp="1"/>
          </p:cNvSpPr>
          <p:nvPr>
            <p:ph type="sldNum" sz="quarter" idx="12"/>
          </p:nvPr>
        </p:nvSpPr>
        <p:spPr/>
        <p:txBody>
          <a:bodyPr/>
          <a:lstStyle/>
          <a:p>
            <a:fld id="{259009DA-20F4-493E-A2E6-8A959B81F8FD}" type="slidenum">
              <a:rPr lang="fr-FR" smtClean="0"/>
              <a:t>‹N°›</a:t>
            </a:fld>
            <a:endParaRPr lang="fr-FR"/>
          </a:p>
        </p:txBody>
      </p:sp>
    </p:spTree>
    <p:extLst>
      <p:ext uri="{BB962C8B-B14F-4D97-AF65-F5344CB8AC3E}">
        <p14:creationId xmlns:p14="http://schemas.microsoft.com/office/powerpoint/2010/main" val="894781543"/>
      </p:ext>
    </p:extLst>
  </p:cSld>
  <p:clrMapOvr>
    <a:masterClrMapping/>
  </p:clrMapOvr>
  <mc:AlternateContent xmlns:mc="http://schemas.openxmlformats.org/markup-compatibility/2006">
    <mc:Choice xmlns:p14="http://schemas.microsoft.com/office/powerpoint/2010/main" Requires="p14">
      <p:transition spd="slow" p14:dur="5000" advTm="10000">
        <p:wedge/>
      </p:transition>
    </mc:Choice>
    <mc:Fallback>
      <p:transition spd="slow" advTm="10000">
        <p:wedg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Vertical Text Placeholder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734A52CF-A08E-49FE-93B1-BE7F3DC12017}" type="datetime1">
              <a:rPr lang="fr-FR" smtClean="0"/>
              <a:t>24/01/2021</a:t>
            </a:fld>
            <a:endParaRPr lang="fr-FR"/>
          </a:p>
        </p:txBody>
      </p:sp>
      <p:sp>
        <p:nvSpPr>
          <p:cNvPr id="5" name="Footer Placeholder 4"/>
          <p:cNvSpPr>
            <a:spLocks noGrp="1"/>
          </p:cNvSpPr>
          <p:nvPr>
            <p:ph type="ftr" sz="quarter" idx="11"/>
          </p:nvPr>
        </p:nvSpPr>
        <p:spPr/>
        <p:txBody>
          <a:bodyPr/>
          <a:lstStyle/>
          <a:p>
            <a:r>
              <a:rPr lang="fr-FR" smtClean="0"/>
              <a:t>PPS   Lande   2020</a:t>
            </a:r>
            <a:endParaRPr lang="fr-FR"/>
          </a:p>
        </p:txBody>
      </p:sp>
      <p:sp>
        <p:nvSpPr>
          <p:cNvPr id="6" name="Slide Number Placeholder 5"/>
          <p:cNvSpPr>
            <a:spLocks noGrp="1"/>
          </p:cNvSpPr>
          <p:nvPr>
            <p:ph type="sldNum" sz="quarter" idx="12"/>
          </p:nvPr>
        </p:nvSpPr>
        <p:spPr/>
        <p:txBody>
          <a:bodyPr/>
          <a:lstStyle/>
          <a:p>
            <a:fld id="{259009DA-20F4-493E-A2E6-8A959B81F8FD}" type="slidenum">
              <a:rPr lang="fr-FR" smtClean="0"/>
              <a:t>‹N°›</a:t>
            </a:fld>
            <a:endParaRPr lang="fr-FR"/>
          </a:p>
        </p:txBody>
      </p:sp>
    </p:spTree>
    <p:extLst>
      <p:ext uri="{BB962C8B-B14F-4D97-AF65-F5344CB8AC3E}">
        <p14:creationId xmlns:p14="http://schemas.microsoft.com/office/powerpoint/2010/main" val="3710675696"/>
      </p:ext>
    </p:extLst>
  </p:cSld>
  <p:clrMapOvr>
    <a:masterClrMapping/>
  </p:clrMapOvr>
  <mc:AlternateContent xmlns:mc="http://schemas.openxmlformats.org/markup-compatibility/2006">
    <mc:Choice xmlns:p14="http://schemas.microsoft.com/office/powerpoint/2010/main" Requires="p14">
      <p:transition spd="slow" p14:dur="5000" advTm="10000">
        <p:wedge/>
      </p:transition>
    </mc:Choice>
    <mc:Fallback>
      <p:transition spd="slow" advTm="10000">
        <p:wedg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fr-FR" smtClean="0"/>
              <a:t>Modifiez le style du titre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48DBC32A-CBD0-4472-BE55-58474A500558}" type="datetime1">
              <a:rPr lang="fr-FR" smtClean="0"/>
              <a:t>24/01/2021</a:t>
            </a:fld>
            <a:endParaRPr lang="fr-FR"/>
          </a:p>
        </p:txBody>
      </p:sp>
      <p:sp>
        <p:nvSpPr>
          <p:cNvPr id="5" name="Footer Placeholder 4"/>
          <p:cNvSpPr>
            <a:spLocks noGrp="1"/>
          </p:cNvSpPr>
          <p:nvPr>
            <p:ph type="ftr" sz="quarter" idx="11"/>
          </p:nvPr>
        </p:nvSpPr>
        <p:spPr/>
        <p:txBody>
          <a:bodyPr/>
          <a:lstStyle/>
          <a:p>
            <a:r>
              <a:rPr lang="fr-FR" smtClean="0"/>
              <a:t>PPS   Lande   2020</a:t>
            </a:r>
            <a:endParaRPr lang="fr-FR"/>
          </a:p>
        </p:txBody>
      </p:sp>
      <p:sp>
        <p:nvSpPr>
          <p:cNvPr id="6" name="Slide Number Placeholder 5"/>
          <p:cNvSpPr>
            <a:spLocks noGrp="1"/>
          </p:cNvSpPr>
          <p:nvPr>
            <p:ph type="sldNum" sz="quarter" idx="12"/>
          </p:nvPr>
        </p:nvSpPr>
        <p:spPr/>
        <p:txBody>
          <a:bodyPr/>
          <a:lstStyle/>
          <a:p>
            <a:fld id="{259009DA-20F4-493E-A2E6-8A959B81F8FD}" type="slidenum">
              <a:rPr lang="fr-FR" smtClean="0"/>
              <a:t>‹N°›</a:t>
            </a:fld>
            <a:endParaRPr lang="fr-FR"/>
          </a:p>
        </p:txBody>
      </p:sp>
    </p:spTree>
    <p:extLst>
      <p:ext uri="{BB962C8B-B14F-4D97-AF65-F5344CB8AC3E}">
        <p14:creationId xmlns:p14="http://schemas.microsoft.com/office/powerpoint/2010/main" val="1627140381"/>
      </p:ext>
    </p:extLst>
  </p:cSld>
  <p:clrMapOvr>
    <a:masterClrMapping/>
  </p:clrMapOvr>
  <mc:AlternateContent xmlns:mc="http://schemas.openxmlformats.org/markup-compatibility/2006">
    <mc:Choice xmlns:p14="http://schemas.microsoft.com/office/powerpoint/2010/main" Requires="p14">
      <p:transition spd="slow" p14:dur="5000" advTm="10000">
        <p:wedge/>
      </p:transition>
    </mc:Choice>
    <mc:Fallback>
      <p:transition spd="slow" advTm="10000">
        <p:wedg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B65BBAA-4E30-4754-A2DA-8D285404D4B0}" type="datetime1">
              <a:rPr lang="fr-FR" smtClean="0"/>
              <a:t>24/01/2021</a:t>
            </a:fld>
            <a:endParaRPr lang="fr-F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2020</a:t>
            </a:r>
            <a:endParaRPr lang="fr-F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59009DA-20F4-493E-A2E6-8A959B81F8FD}" type="slidenum">
              <a:rPr lang="fr-FR" smtClean="0"/>
              <a:t>‹N°›</a:t>
            </a:fld>
            <a:endParaRPr lang="fr-FR"/>
          </a:p>
        </p:txBody>
      </p:sp>
    </p:spTree>
    <p:extLst>
      <p:ext uri="{BB962C8B-B14F-4D97-AF65-F5344CB8AC3E}">
        <p14:creationId xmlns:p14="http://schemas.microsoft.com/office/powerpoint/2010/main" val="3392820072"/>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mc:Choice xmlns:p14="http://schemas.microsoft.com/office/powerpoint/2010/main" Requires="p14">
      <p:transition spd="slow" p14:dur="5000" advTm="10000">
        <p:wedge/>
      </p:transition>
    </mc:Choice>
    <mc:Fallback>
      <p:transition spd="slow" advTm="10000">
        <p:wedg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171450" y="194872"/>
            <a:ext cx="11820681" cy="6477391"/>
          </a:xfrm>
          <a:prstGeom prst="rect">
            <a:avLst/>
          </a:prstGeom>
          <a:noFill/>
          <a:ln w="2540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Espace réservé de la date 3"/>
          <p:cNvSpPr>
            <a:spLocks noGrp="1"/>
          </p:cNvSpPr>
          <p:nvPr>
            <p:ph type="dt" sz="half" idx="10"/>
          </p:nvPr>
        </p:nvSpPr>
        <p:spPr>
          <a:xfrm>
            <a:off x="838200" y="6538912"/>
            <a:ext cx="2743200" cy="365125"/>
          </a:xfrm>
        </p:spPr>
        <p:txBody>
          <a:bodyPr/>
          <a:lstStyle/>
          <a:p>
            <a:fld id="{9ED25342-87C0-42BE-9E21-3C8FDA423E02}" type="datetime1">
              <a:rPr lang="fr-FR" sz="2000" b="1" smtClean="0">
                <a:latin typeface="Magneto" panose="04030805050802020D02" pitchFamily="82" charset="0"/>
              </a:rPr>
              <a:t>24/01/2021</a:t>
            </a:fld>
            <a:endParaRPr lang="fr-FR" sz="2000" b="1" dirty="0">
              <a:latin typeface="Magneto" panose="04030805050802020D02" pitchFamily="82" charset="0"/>
            </a:endParaRPr>
          </a:p>
        </p:txBody>
      </p:sp>
      <p:sp>
        <p:nvSpPr>
          <p:cNvPr id="5" name="Espace réservé du pied de page 4"/>
          <p:cNvSpPr>
            <a:spLocks noGrp="1"/>
          </p:cNvSpPr>
          <p:nvPr>
            <p:ph type="ftr" sz="quarter" idx="11"/>
          </p:nvPr>
        </p:nvSpPr>
        <p:spPr>
          <a:xfrm>
            <a:off x="4038600" y="6538910"/>
            <a:ext cx="4114800" cy="365125"/>
          </a:xfrm>
        </p:spPr>
        <p:txBody>
          <a:bodyPr/>
          <a:lstStyle/>
          <a:p>
            <a:r>
              <a:rPr lang="fr-FR" sz="2000" b="1" dirty="0" smtClean="0">
                <a:latin typeface="Magneto" panose="04030805050802020D02" pitchFamily="82" charset="0"/>
              </a:rPr>
              <a:t>PPS   Lande   2020</a:t>
            </a:r>
            <a:endParaRPr lang="fr-FR" sz="2000" b="1" dirty="0">
              <a:latin typeface="Magneto" panose="04030805050802020D02" pitchFamily="82" charset="0"/>
            </a:endParaRPr>
          </a:p>
        </p:txBody>
      </p:sp>
      <p:sp>
        <p:nvSpPr>
          <p:cNvPr id="6" name="Espace réservé du numéro de diapositive 5"/>
          <p:cNvSpPr>
            <a:spLocks noGrp="1"/>
          </p:cNvSpPr>
          <p:nvPr>
            <p:ph type="sldNum" sz="quarter" idx="12"/>
          </p:nvPr>
        </p:nvSpPr>
        <p:spPr>
          <a:xfrm>
            <a:off x="8701165" y="6538911"/>
            <a:ext cx="2743200" cy="365125"/>
          </a:xfrm>
        </p:spPr>
        <p:txBody>
          <a:bodyPr/>
          <a:lstStyle/>
          <a:p>
            <a:fld id="{259009DA-20F4-493E-A2E6-8A959B81F8FD}" type="slidenum">
              <a:rPr lang="fr-FR" sz="2000" b="1" smtClean="0">
                <a:latin typeface="Magneto" panose="04030805050802020D02" pitchFamily="82" charset="0"/>
              </a:rPr>
              <a:t>1</a:t>
            </a:fld>
            <a:endParaRPr lang="fr-FR" sz="2000" b="1" dirty="0">
              <a:latin typeface="Magneto" panose="04030805050802020D02" pitchFamily="82" charset="0"/>
            </a:endParaRPr>
          </a:p>
        </p:txBody>
      </p:sp>
      <p:pic>
        <p:nvPicPr>
          <p:cNvPr id="8" name="Image 7"/>
          <p:cNvPicPr>
            <a:picLocks noChangeAspect="1"/>
          </p:cNvPicPr>
          <p:nvPr/>
        </p:nvPicPr>
        <p:blipFill rotWithShape="1">
          <a:blip r:embed="rId4"/>
          <a:srcRect t="14331" r="275" b="15375"/>
          <a:stretch/>
        </p:blipFill>
        <p:spPr>
          <a:xfrm>
            <a:off x="719528" y="359764"/>
            <a:ext cx="10724837" cy="6179146"/>
          </a:xfrm>
          <a:prstGeom prst="rect">
            <a:avLst/>
          </a:prstGeom>
          <a:effectLst>
            <a:softEdge rad="127000"/>
          </a:effectLst>
        </p:spPr>
      </p:pic>
      <p:sp>
        <p:nvSpPr>
          <p:cNvPr id="9" name="Rectangle 8"/>
          <p:cNvSpPr/>
          <p:nvPr/>
        </p:nvSpPr>
        <p:spPr>
          <a:xfrm>
            <a:off x="1213093" y="786689"/>
            <a:ext cx="9765814" cy="5201424"/>
          </a:xfrm>
          <a:prstGeom prst="rect">
            <a:avLst/>
          </a:prstGeom>
          <a:noFill/>
        </p:spPr>
        <p:txBody>
          <a:bodyPr wrap="none" lIns="91440" tIns="45720" rIns="91440" bIns="45720">
            <a:spAutoFit/>
          </a:bodyPr>
          <a:lstStyle/>
          <a:p>
            <a:pPr algn="ctr"/>
            <a:r>
              <a:rPr lang="fr-FR" sz="16600" b="1" dirty="0" smtClean="0">
                <a:ln w="0">
                  <a:solidFill>
                    <a:srgbClr val="FF0000"/>
                  </a:solidFill>
                </a:ln>
                <a:effectLst>
                  <a:glow rad="228600">
                    <a:schemeClr val="accent4">
                      <a:satMod val="175000"/>
                      <a:alpha val="40000"/>
                    </a:schemeClr>
                  </a:glow>
                  <a:outerShdw blurRad="38100" dist="19050" dir="2700000" algn="tl" rotWithShape="0">
                    <a:schemeClr val="dk1">
                      <a:alpha val="40000"/>
                    </a:schemeClr>
                  </a:outerShdw>
                </a:effectLst>
                <a:latin typeface="Magneto" panose="04030805050802020D02" pitchFamily="82" charset="0"/>
              </a:rPr>
              <a:t>Humour</a:t>
            </a:r>
          </a:p>
          <a:p>
            <a:pPr algn="ctr"/>
            <a:r>
              <a:rPr lang="fr-FR" sz="16600" b="1" smtClean="0">
                <a:ln w="0">
                  <a:solidFill>
                    <a:srgbClr val="FF0000"/>
                  </a:solidFill>
                </a:ln>
                <a:effectLst>
                  <a:glow rad="228600">
                    <a:schemeClr val="accent4">
                      <a:satMod val="175000"/>
                      <a:alpha val="40000"/>
                    </a:schemeClr>
                  </a:glow>
                  <a:outerShdw blurRad="38100" dist="19050" dir="2700000" algn="tl" rotWithShape="0">
                    <a:schemeClr val="dk1">
                      <a:alpha val="40000"/>
                    </a:schemeClr>
                  </a:outerShdw>
                </a:effectLst>
                <a:latin typeface="Magneto" panose="04030805050802020D02" pitchFamily="82" charset="0"/>
              </a:rPr>
              <a:t>N°15</a:t>
            </a:r>
            <a:endParaRPr lang="fr-FR" sz="16600" b="1" cap="none" spc="0" dirty="0">
              <a:ln w="0">
                <a:solidFill>
                  <a:srgbClr val="FF0000"/>
                </a:solidFill>
              </a:ln>
              <a:solidFill>
                <a:schemeClr val="tx1"/>
              </a:solidFill>
              <a:effectLst>
                <a:glow rad="228600">
                  <a:schemeClr val="accent4">
                    <a:satMod val="175000"/>
                    <a:alpha val="40000"/>
                  </a:schemeClr>
                </a:glow>
                <a:outerShdw blurRad="38100" dist="19050" dir="2700000" algn="tl" rotWithShape="0">
                  <a:schemeClr val="dk1">
                    <a:alpha val="40000"/>
                  </a:schemeClr>
                </a:outerShdw>
              </a:effectLst>
              <a:latin typeface="Magneto" panose="04030805050802020D02" pitchFamily="82" charset="0"/>
            </a:endParaRPr>
          </a:p>
        </p:txBody>
      </p:sp>
    </p:spTree>
    <p:extLst>
      <p:ext uri="{BB962C8B-B14F-4D97-AF65-F5344CB8AC3E}">
        <p14:creationId xmlns:p14="http://schemas.microsoft.com/office/powerpoint/2010/main" val="2059053086"/>
      </p:ext>
    </p:extLst>
  </p:cSld>
  <p:clrMapOvr>
    <a:masterClrMapping/>
  </p:clrMapOvr>
  <mc:AlternateContent xmlns:mc="http://schemas.openxmlformats.org/markup-compatibility/2006">
    <mc:Choice xmlns:p14="http://schemas.microsoft.com/office/powerpoint/2010/main" Requires="p14">
      <p:transition spd="slow" p14:dur="5000" advTm="13000">
        <p:wedge/>
        <p:sndAc>
          <p:stSnd loop="1">
            <p:snd r:embed="rId3" name="audio5Je t'aime plus fort.wav"/>
          </p:stSnd>
        </p:sndAc>
      </p:transition>
    </mc:Choice>
    <mc:Fallback>
      <p:transition spd="slow" advTm="13000">
        <p:wedge/>
        <p:sndAc>
          <p:stSnd loop="1">
            <p:snd r:embed="rId3" name="audio5Je t'aime plus fort.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heel(8)">
                                      <p:cBhvr>
                                        <p:cTn id="7" dur="20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5">
                                            <p:txEl>
                                              <p:pRg st="0" end="0"/>
                                            </p:txEl>
                                          </p:spTgt>
                                        </p:tgtEl>
                                        <p:attrNameLst>
                                          <p:attrName>style.visibility</p:attrName>
                                        </p:attrNameLst>
                                      </p:cBhvr>
                                      <p:to>
                                        <p:strVal val="visible"/>
                                      </p:to>
                                    </p:set>
                                    <p:anim calcmode="lin" valueType="num">
                                      <p:cBhvr>
                                        <p:cTn id="12" dur="500" fill="hold"/>
                                        <p:tgtEl>
                                          <p:spTgt spid="5">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5">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5">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5">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5">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38" presetClass="entr" presetSubtype="0" accel="50000" fill="hold" nodeType="clickEffect">
                                  <p:stCondLst>
                                    <p:cond delay="0"/>
                                  </p:stCondLst>
                                  <p:iterate type="lt">
                                    <p:tmPct val="50000"/>
                                  </p:iterate>
                                  <p:childTnLst>
                                    <p:set>
                                      <p:cBhvr>
                                        <p:cTn id="20" dur="1" fill="hold">
                                          <p:stCondLst>
                                            <p:cond delay="0"/>
                                          </p:stCondLst>
                                        </p:cTn>
                                        <p:tgtEl>
                                          <p:spTgt spid="9">
                                            <p:txEl>
                                              <p:pRg st="0" end="0"/>
                                            </p:txEl>
                                          </p:spTgt>
                                        </p:tgtEl>
                                        <p:attrNameLst>
                                          <p:attrName>style.visibility</p:attrName>
                                        </p:attrNameLst>
                                      </p:cBhvr>
                                      <p:to>
                                        <p:strVal val="visible"/>
                                      </p:to>
                                    </p:set>
                                    <p:set>
                                      <p:cBhvr>
                                        <p:cTn id="21" dur="455" fill="hold">
                                          <p:stCondLst>
                                            <p:cond delay="0"/>
                                          </p:stCondLst>
                                        </p:cTn>
                                        <p:tgtEl>
                                          <p:spTgt spid="9">
                                            <p:txEl>
                                              <p:pRg st="0" end="0"/>
                                            </p:txEl>
                                          </p:spTgt>
                                        </p:tgtEl>
                                        <p:attrNameLst>
                                          <p:attrName>style.rotation</p:attrName>
                                        </p:attrNameLst>
                                      </p:cBhvr>
                                      <p:to>
                                        <p:strVal val="-45.0"/>
                                      </p:to>
                                    </p:set>
                                    <p:anim calcmode="lin" valueType="num">
                                      <p:cBhvr>
                                        <p:cTn id="22" dur="455" fill="hold">
                                          <p:stCondLst>
                                            <p:cond delay="455"/>
                                          </p:stCondLst>
                                        </p:cTn>
                                        <p:tgtEl>
                                          <p:spTgt spid="9">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23" dur="455" fill="hold">
                                          <p:stCondLst>
                                            <p:cond delay="0"/>
                                          </p:stCondLst>
                                        </p:cTn>
                                        <p:tgtEl>
                                          <p:spTgt spid="9">
                                            <p:txEl>
                                              <p:pRg st="0" end="0"/>
                                            </p:txEl>
                                          </p:spTgt>
                                        </p:tgtEl>
                                        <p:attrNameLst>
                                          <p:attrName>ppt_y</p:attrName>
                                        </p:attrNameLst>
                                      </p:cBhvr>
                                      <p:tavLst>
                                        <p:tav tm="0">
                                          <p:val>
                                            <p:strVal val="#ppt_y-1"/>
                                          </p:val>
                                        </p:tav>
                                        <p:tav tm="100000">
                                          <p:val>
                                            <p:strVal val="#ppt_y-(0.354*#ppt_w-0.172*#ppt_h)"/>
                                          </p:val>
                                        </p:tav>
                                      </p:tavLst>
                                    </p:anim>
                                    <p:anim calcmode="lin" valueType="num">
                                      <p:cBhvr>
                                        <p:cTn id="24" dur="156" decel="50000" autoRev="1" fill="hold">
                                          <p:stCondLst>
                                            <p:cond delay="455"/>
                                          </p:stCondLst>
                                        </p:cTn>
                                        <p:tgtEl>
                                          <p:spTgt spid="9">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25" dur="136" fill="hold">
                                          <p:stCondLst>
                                            <p:cond delay="864"/>
                                          </p:stCondLst>
                                        </p:cTn>
                                        <p:tgtEl>
                                          <p:spTgt spid="9">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38" presetClass="entr" presetSubtype="0" accel="50000" fill="hold" nodeType="clickEffect">
                                  <p:stCondLst>
                                    <p:cond delay="0"/>
                                  </p:stCondLst>
                                  <p:iterate type="lt">
                                    <p:tmPct val="50000"/>
                                  </p:iterate>
                                  <p:childTnLst>
                                    <p:set>
                                      <p:cBhvr>
                                        <p:cTn id="29" dur="1" fill="hold">
                                          <p:stCondLst>
                                            <p:cond delay="0"/>
                                          </p:stCondLst>
                                        </p:cTn>
                                        <p:tgtEl>
                                          <p:spTgt spid="9">
                                            <p:txEl>
                                              <p:pRg st="1" end="1"/>
                                            </p:txEl>
                                          </p:spTgt>
                                        </p:tgtEl>
                                        <p:attrNameLst>
                                          <p:attrName>style.visibility</p:attrName>
                                        </p:attrNameLst>
                                      </p:cBhvr>
                                      <p:to>
                                        <p:strVal val="visible"/>
                                      </p:to>
                                    </p:set>
                                    <p:set>
                                      <p:cBhvr>
                                        <p:cTn id="30" dur="455" fill="hold">
                                          <p:stCondLst>
                                            <p:cond delay="0"/>
                                          </p:stCondLst>
                                        </p:cTn>
                                        <p:tgtEl>
                                          <p:spTgt spid="9">
                                            <p:txEl>
                                              <p:pRg st="1" end="1"/>
                                            </p:txEl>
                                          </p:spTgt>
                                        </p:tgtEl>
                                        <p:attrNameLst>
                                          <p:attrName>style.rotation</p:attrName>
                                        </p:attrNameLst>
                                      </p:cBhvr>
                                      <p:to>
                                        <p:strVal val="-45.0"/>
                                      </p:to>
                                    </p:set>
                                    <p:anim calcmode="lin" valueType="num">
                                      <p:cBhvr>
                                        <p:cTn id="31" dur="455" fill="hold">
                                          <p:stCondLst>
                                            <p:cond delay="455"/>
                                          </p:stCondLst>
                                        </p:cTn>
                                        <p:tgtEl>
                                          <p:spTgt spid="9">
                                            <p:txEl>
                                              <p:pRg st="1" end="1"/>
                                            </p:txEl>
                                          </p:spTgt>
                                        </p:tgtEl>
                                        <p:attrNameLst>
                                          <p:attrName>style.rotation</p:attrName>
                                        </p:attrNameLst>
                                      </p:cBhvr>
                                      <p:tavLst>
                                        <p:tav tm="0">
                                          <p:val>
                                            <p:fltVal val="-45"/>
                                          </p:val>
                                        </p:tav>
                                        <p:tav tm="69900">
                                          <p:val>
                                            <p:fltVal val="45"/>
                                          </p:val>
                                        </p:tav>
                                        <p:tav tm="100000">
                                          <p:val>
                                            <p:fltVal val="0"/>
                                          </p:val>
                                        </p:tav>
                                      </p:tavLst>
                                    </p:anim>
                                    <p:anim calcmode="lin" valueType="num">
                                      <p:cBhvr>
                                        <p:cTn id="32" dur="455" fill="hold">
                                          <p:stCondLst>
                                            <p:cond delay="0"/>
                                          </p:stCondLst>
                                        </p:cTn>
                                        <p:tgtEl>
                                          <p:spTgt spid="9">
                                            <p:txEl>
                                              <p:pRg st="1" end="1"/>
                                            </p:txEl>
                                          </p:spTgt>
                                        </p:tgtEl>
                                        <p:attrNameLst>
                                          <p:attrName>ppt_y</p:attrName>
                                        </p:attrNameLst>
                                      </p:cBhvr>
                                      <p:tavLst>
                                        <p:tav tm="0">
                                          <p:val>
                                            <p:strVal val="#ppt_y-1"/>
                                          </p:val>
                                        </p:tav>
                                        <p:tav tm="100000">
                                          <p:val>
                                            <p:strVal val="#ppt_y-(0.354*#ppt_w-0.172*#ppt_h)"/>
                                          </p:val>
                                        </p:tav>
                                      </p:tavLst>
                                    </p:anim>
                                    <p:anim calcmode="lin" valueType="num">
                                      <p:cBhvr>
                                        <p:cTn id="33" dur="156" decel="50000" autoRev="1" fill="hold">
                                          <p:stCondLst>
                                            <p:cond delay="455"/>
                                          </p:stCondLst>
                                        </p:cTn>
                                        <p:tgtEl>
                                          <p:spTgt spid="9">
                                            <p:txEl>
                                              <p:pRg st="1" end="1"/>
                                            </p:txEl>
                                          </p:spTgt>
                                        </p:tgtEl>
                                        <p:attrNameLst>
                                          <p:attrName>ppt_y</p:attrName>
                                        </p:attrNameLst>
                                      </p:cBhvr>
                                      <p:tavLst>
                                        <p:tav tm="0">
                                          <p:val>
                                            <p:strVal val="#ppt_y-(0.354*#ppt_w-0.172*#ppt_h)"/>
                                          </p:val>
                                        </p:tav>
                                        <p:tav tm="100000">
                                          <p:val>
                                            <p:strVal val="#ppt_y-(0.354*#ppt_w-0.172*#ppt_h)-#ppt_h/2"/>
                                          </p:val>
                                        </p:tav>
                                      </p:tavLst>
                                    </p:anim>
                                    <p:anim calcmode="lin" valueType="num">
                                      <p:cBhvr>
                                        <p:cTn id="34" dur="136" fill="hold">
                                          <p:stCondLst>
                                            <p:cond delay="864"/>
                                          </p:stCondLst>
                                        </p:cTn>
                                        <p:tgtEl>
                                          <p:spTgt spid="9">
                                            <p:txEl>
                                              <p:pRg st="1" end="1"/>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171450" y="194872"/>
            <a:ext cx="11820681" cy="6477391"/>
          </a:xfrm>
          <a:prstGeom prst="rect">
            <a:avLst/>
          </a:prstGeom>
          <a:noFill/>
          <a:ln w="2540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Espace réservé de la date 3"/>
          <p:cNvSpPr>
            <a:spLocks noGrp="1"/>
          </p:cNvSpPr>
          <p:nvPr>
            <p:ph type="dt" sz="half" idx="10"/>
          </p:nvPr>
        </p:nvSpPr>
        <p:spPr>
          <a:xfrm>
            <a:off x="838200" y="6538912"/>
            <a:ext cx="2743200" cy="365125"/>
          </a:xfrm>
        </p:spPr>
        <p:txBody>
          <a:bodyPr/>
          <a:lstStyle/>
          <a:p>
            <a:fld id="{9ED25342-87C0-42BE-9E21-3C8FDA423E02}" type="datetime1">
              <a:rPr lang="fr-FR" sz="2000" b="1" smtClean="0">
                <a:latin typeface="Magneto" panose="04030805050802020D02" pitchFamily="82" charset="0"/>
              </a:rPr>
              <a:t>24/01/2021</a:t>
            </a:fld>
            <a:endParaRPr lang="fr-FR" sz="2000" b="1" dirty="0">
              <a:latin typeface="Magneto" panose="04030805050802020D02" pitchFamily="82" charset="0"/>
            </a:endParaRPr>
          </a:p>
        </p:txBody>
      </p:sp>
      <p:sp>
        <p:nvSpPr>
          <p:cNvPr id="5" name="Espace réservé du pied de page 4"/>
          <p:cNvSpPr>
            <a:spLocks noGrp="1"/>
          </p:cNvSpPr>
          <p:nvPr>
            <p:ph type="ftr" sz="quarter" idx="11"/>
          </p:nvPr>
        </p:nvSpPr>
        <p:spPr>
          <a:xfrm>
            <a:off x="4038600" y="6538910"/>
            <a:ext cx="4114800" cy="365125"/>
          </a:xfrm>
        </p:spPr>
        <p:txBody>
          <a:bodyPr/>
          <a:lstStyle/>
          <a:p>
            <a:r>
              <a:rPr lang="fr-FR" sz="2000" b="1" dirty="0" smtClean="0">
                <a:latin typeface="Magneto" panose="04030805050802020D02" pitchFamily="82" charset="0"/>
              </a:rPr>
              <a:t>PPS   Lande   2020</a:t>
            </a:r>
            <a:endParaRPr lang="fr-FR" sz="2000" b="1" dirty="0">
              <a:latin typeface="Magneto" panose="04030805050802020D02" pitchFamily="82" charset="0"/>
            </a:endParaRPr>
          </a:p>
        </p:txBody>
      </p:sp>
      <p:sp>
        <p:nvSpPr>
          <p:cNvPr id="6" name="Espace réservé du numéro de diapositive 5"/>
          <p:cNvSpPr>
            <a:spLocks noGrp="1"/>
          </p:cNvSpPr>
          <p:nvPr>
            <p:ph type="sldNum" sz="quarter" idx="12"/>
          </p:nvPr>
        </p:nvSpPr>
        <p:spPr>
          <a:xfrm>
            <a:off x="8701165" y="6538911"/>
            <a:ext cx="2743200" cy="365125"/>
          </a:xfrm>
        </p:spPr>
        <p:txBody>
          <a:bodyPr/>
          <a:lstStyle/>
          <a:p>
            <a:fld id="{259009DA-20F4-493E-A2E6-8A959B81F8FD}" type="slidenum">
              <a:rPr lang="fr-FR" sz="2000" b="1" smtClean="0">
                <a:latin typeface="Magneto" panose="04030805050802020D02" pitchFamily="82" charset="0"/>
              </a:rPr>
              <a:t>2</a:t>
            </a:fld>
            <a:endParaRPr lang="fr-FR" sz="2000" b="1" dirty="0">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362263" y="343819"/>
            <a:ext cx="11467474" cy="6179496"/>
          </a:xfrm>
          <a:prstGeom prst="rect">
            <a:avLst/>
          </a:prstGeom>
          <a:effectLst>
            <a:softEdge rad="127000"/>
          </a:effectLst>
        </p:spPr>
      </p:pic>
    </p:spTree>
    <p:extLst>
      <p:ext uri="{BB962C8B-B14F-4D97-AF65-F5344CB8AC3E}">
        <p14:creationId xmlns:p14="http://schemas.microsoft.com/office/powerpoint/2010/main" val="1145348904"/>
      </p:ext>
    </p:extLst>
  </p:cSld>
  <p:clrMapOvr>
    <a:masterClrMapping/>
  </p:clrMapOvr>
  <mc:AlternateContent xmlns:mc="http://schemas.openxmlformats.org/markup-compatibility/2006">
    <mc:Choice xmlns:p14="http://schemas.microsoft.com/office/powerpoint/2010/main" Requires="p14">
      <p:transition spd="slow" p14:dur="5000" advTm="10000">
        <p:wedge/>
      </p:transition>
    </mc:Choice>
    <mc:Fallback>
      <p:transition spd="slow" advTm="10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heel(8)">
                                      <p:cBhvr>
                                        <p:cTn id="7" dur="20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5">
                                            <p:txEl>
                                              <p:pRg st="0" end="0"/>
                                            </p:txEl>
                                          </p:spTgt>
                                        </p:tgtEl>
                                        <p:attrNameLst>
                                          <p:attrName>style.visibility</p:attrName>
                                        </p:attrNameLst>
                                      </p:cBhvr>
                                      <p:to>
                                        <p:strVal val="visible"/>
                                      </p:to>
                                    </p:set>
                                    <p:anim calcmode="lin" valueType="num">
                                      <p:cBhvr>
                                        <p:cTn id="12" dur="500" fill="hold"/>
                                        <p:tgtEl>
                                          <p:spTgt spid="5">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5">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5">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5">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171450" y="194872"/>
            <a:ext cx="11820681" cy="6477391"/>
          </a:xfrm>
          <a:prstGeom prst="rect">
            <a:avLst/>
          </a:prstGeom>
          <a:noFill/>
          <a:ln w="2540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Espace réservé de la date 3"/>
          <p:cNvSpPr>
            <a:spLocks noGrp="1"/>
          </p:cNvSpPr>
          <p:nvPr>
            <p:ph type="dt" sz="half" idx="10"/>
          </p:nvPr>
        </p:nvSpPr>
        <p:spPr>
          <a:xfrm>
            <a:off x="838200" y="6538912"/>
            <a:ext cx="2743200" cy="365125"/>
          </a:xfrm>
        </p:spPr>
        <p:txBody>
          <a:bodyPr/>
          <a:lstStyle/>
          <a:p>
            <a:fld id="{9ED25342-87C0-42BE-9E21-3C8FDA423E02}" type="datetime1">
              <a:rPr lang="fr-FR" sz="2000" b="1" smtClean="0">
                <a:latin typeface="Magneto" panose="04030805050802020D02" pitchFamily="82" charset="0"/>
              </a:rPr>
              <a:t>24/01/2021</a:t>
            </a:fld>
            <a:endParaRPr lang="fr-FR" sz="2000" b="1" dirty="0">
              <a:latin typeface="Magneto" panose="04030805050802020D02" pitchFamily="82" charset="0"/>
            </a:endParaRPr>
          </a:p>
        </p:txBody>
      </p:sp>
      <p:sp>
        <p:nvSpPr>
          <p:cNvPr id="5" name="Espace réservé du pied de page 4"/>
          <p:cNvSpPr>
            <a:spLocks noGrp="1"/>
          </p:cNvSpPr>
          <p:nvPr>
            <p:ph type="ftr" sz="quarter" idx="11"/>
          </p:nvPr>
        </p:nvSpPr>
        <p:spPr>
          <a:xfrm>
            <a:off x="4038600" y="6538910"/>
            <a:ext cx="4114800" cy="365125"/>
          </a:xfrm>
        </p:spPr>
        <p:txBody>
          <a:bodyPr/>
          <a:lstStyle/>
          <a:p>
            <a:r>
              <a:rPr lang="fr-FR" sz="2000" b="1" dirty="0" smtClean="0">
                <a:latin typeface="Magneto" panose="04030805050802020D02" pitchFamily="82" charset="0"/>
              </a:rPr>
              <a:t>PPS   Lande   2020</a:t>
            </a:r>
            <a:endParaRPr lang="fr-FR" sz="2000" b="1" dirty="0">
              <a:latin typeface="Magneto" panose="04030805050802020D02" pitchFamily="82" charset="0"/>
            </a:endParaRPr>
          </a:p>
        </p:txBody>
      </p:sp>
      <p:sp>
        <p:nvSpPr>
          <p:cNvPr id="6" name="Espace réservé du numéro de diapositive 5"/>
          <p:cNvSpPr>
            <a:spLocks noGrp="1"/>
          </p:cNvSpPr>
          <p:nvPr>
            <p:ph type="sldNum" sz="quarter" idx="12"/>
          </p:nvPr>
        </p:nvSpPr>
        <p:spPr>
          <a:xfrm>
            <a:off x="8701165" y="6538911"/>
            <a:ext cx="2743200" cy="365125"/>
          </a:xfrm>
        </p:spPr>
        <p:txBody>
          <a:bodyPr/>
          <a:lstStyle/>
          <a:p>
            <a:fld id="{259009DA-20F4-493E-A2E6-8A959B81F8FD}" type="slidenum">
              <a:rPr lang="fr-FR" sz="2000" b="1" smtClean="0">
                <a:latin typeface="Magneto" panose="04030805050802020D02" pitchFamily="82" charset="0"/>
              </a:rPr>
              <a:t>3</a:t>
            </a:fld>
            <a:endParaRPr lang="fr-FR" sz="2000" b="1" dirty="0">
              <a:latin typeface="Magneto" panose="04030805050802020D02" pitchFamily="82" charset="0"/>
            </a:endParaRPr>
          </a:p>
        </p:txBody>
      </p:sp>
      <p:pic>
        <p:nvPicPr>
          <p:cNvPr id="2" name="Image 1"/>
          <p:cNvPicPr>
            <a:picLocks noChangeAspect="1"/>
          </p:cNvPicPr>
          <p:nvPr/>
        </p:nvPicPr>
        <p:blipFill rotWithShape="1">
          <a:blip r:embed="rId3"/>
          <a:srcRect l="1" t="18579" r="-128" b="19126"/>
          <a:stretch/>
        </p:blipFill>
        <p:spPr>
          <a:xfrm>
            <a:off x="464695" y="344774"/>
            <a:ext cx="11182662" cy="6143538"/>
          </a:xfrm>
          <a:prstGeom prst="rect">
            <a:avLst/>
          </a:prstGeom>
        </p:spPr>
      </p:pic>
    </p:spTree>
    <p:extLst>
      <p:ext uri="{BB962C8B-B14F-4D97-AF65-F5344CB8AC3E}">
        <p14:creationId xmlns:p14="http://schemas.microsoft.com/office/powerpoint/2010/main" val="1343029315"/>
      </p:ext>
    </p:extLst>
  </p:cSld>
  <p:clrMapOvr>
    <a:masterClrMapping/>
  </p:clrMapOvr>
  <mc:AlternateContent xmlns:mc="http://schemas.openxmlformats.org/markup-compatibility/2006">
    <mc:Choice xmlns:p14="http://schemas.microsoft.com/office/powerpoint/2010/main" Requires="p14">
      <p:transition spd="slow" p14:dur="5000" advTm="10000">
        <p:wedge/>
      </p:transition>
    </mc:Choice>
    <mc:Fallback>
      <p:transition spd="slow" advTm="10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heel(8)">
                                      <p:cBhvr>
                                        <p:cTn id="7" dur="20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5">
                                            <p:txEl>
                                              <p:pRg st="0" end="0"/>
                                            </p:txEl>
                                          </p:spTgt>
                                        </p:tgtEl>
                                        <p:attrNameLst>
                                          <p:attrName>style.visibility</p:attrName>
                                        </p:attrNameLst>
                                      </p:cBhvr>
                                      <p:to>
                                        <p:strVal val="visible"/>
                                      </p:to>
                                    </p:set>
                                    <p:anim calcmode="lin" valueType="num">
                                      <p:cBhvr>
                                        <p:cTn id="12" dur="500" fill="hold"/>
                                        <p:tgtEl>
                                          <p:spTgt spid="5">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5">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5">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5">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5">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45" presetClass="entr" presetSubtype="0" fill="hold" nodeType="clickEffect">
                                  <p:stCondLst>
                                    <p:cond delay="0"/>
                                  </p:stCondLst>
                                  <p:childTnLst>
                                    <p:set>
                                      <p:cBhvr>
                                        <p:cTn id="20" dur="1" fill="hold">
                                          <p:stCondLst>
                                            <p:cond delay="0"/>
                                          </p:stCondLst>
                                        </p:cTn>
                                        <p:tgtEl>
                                          <p:spTgt spid="2"/>
                                        </p:tgtEl>
                                        <p:attrNameLst>
                                          <p:attrName>style.visibility</p:attrName>
                                        </p:attrNameLst>
                                      </p:cBhvr>
                                      <p:to>
                                        <p:strVal val="visible"/>
                                      </p:to>
                                    </p:set>
                                    <p:animEffect transition="in" filter="fade">
                                      <p:cBhvr>
                                        <p:cTn id="21" dur="2000"/>
                                        <p:tgtEl>
                                          <p:spTgt spid="2"/>
                                        </p:tgtEl>
                                      </p:cBhvr>
                                    </p:animEffect>
                                    <p:anim calcmode="lin" valueType="num">
                                      <p:cBhvr>
                                        <p:cTn id="22" dur="2000" fill="hold"/>
                                        <p:tgtEl>
                                          <p:spTgt spid="2"/>
                                        </p:tgtEl>
                                        <p:attrNameLst>
                                          <p:attrName>ppt_w</p:attrName>
                                        </p:attrNameLst>
                                      </p:cBhvr>
                                      <p:tavLst>
                                        <p:tav tm="0" fmla="#ppt_w*sin(2.5*pi*$)">
                                          <p:val>
                                            <p:fltVal val="0"/>
                                          </p:val>
                                        </p:tav>
                                        <p:tav tm="100000">
                                          <p:val>
                                            <p:fltVal val="1"/>
                                          </p:val>
                                        </p:tav>
                                      </p:tavLst>
                                    </p:anim>
                                    <p:anim calcmode="lin" valueType="num">
                                      <p:cBhvr>
                                        <p:cTn id="23"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171450" y="194872"/>
            <a:ext cx="11820681" cy="6477391"/>
          </a:xfrm>
          <a:prstGeom prst="rect">
            <a:avLst/>
          </a:prstGeom>
          <a:noFill/>
          <a:ln w="2540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Espace réservé de la date 3"/>
          <p:cNvSpPr>
            <a:spLocks noGrp="1"/>
          </p:cNvSpPr>
          <p:nvPr>
            <p:ph type="dt" sz="half" idx="10"/>
          </p:nvPr>
        </p:nvSpPr>
        <p:spPr>
          <a:xfrm>
            <a:off x="838200" y="6538912"/>
            <a:ext cx="2743200" cy="365125"/>
          </a:xfrm>
        </p:spPr>
        <p:txBody>
          <a:bodyPr/>
          <a:lstStyle/>
          <a:p>
            <a:fld id="{9ED25342-87C0-42BE-9E21-3C8FDA423E02}" type="datetime1">
              <a:rPr lang="fr-FR" sz="2000" b="1" smtClean="0">
                <a:latin typeface="Magneto" panose="04030805050802020D02" pitchFamily="82" charset="0"/>
              </a:rPr>
              <a:t>24/01/2021</a:t>
            </a:fld>
            <a:endParaRPr lang="fr-FR" sz="2000" b="1" dirty="0">
              <a:latin typeface="Magneto" panose="04030805050802020D02" pitchFamily="82" charset="0"/>
            </a:endParaRPr>
          </a:p>
        </p:txBody>
      </p:sp>
      <p:sp>
        <p:nvSpPr>
          <p:cNvPr id="5" name="Espace réservé du pied de page 4"/>
          <p:cNvSpPr>
            <a:spLocks noGrp="1"/>
          </p:cNvSpPr>
          <p:nvPr>
            <p:ph type="ftr" sz="quarter" idx="11"/>
          </p:nvPr>
        </p:nvSpPr>
        <p:spPr>
          <a:xfrm>
            <a:off x="4038600" y="6538910"/>
            <a:ext cx="4114800" cy="365125"/>
          </a:xfrm>
        </p:spPr>
        <p:txBody>
          <a:bodyPr/>
          <a:lstStyle/>
          <a:p>
            <a:r>
              <a:rPr lang="fr-FR" sz="2000" b="1" dirty="0" smtClean="0">
                <a:latin typeface="Magneto" panose="04030805050802020D02" pitchFamily="82" charset="0"/>
              </a:rPr>
              <a:t>PPS   Lande   2020</a:t>
            </a:r>
            <a:endParaRPr lang="fr-FR" sz="2000" b="1" dirty="0">
              <a:latin typeface="Magneto" panose="04030805050802020D02" pitchFamily="82" charset="0"/>
            </a:endParaRPr>
          </a:p>
        </p:txBody>
      </p:sp>
      <p:sp>
        <p:nvSpPr>
          <p:cNvPr id="6" name="Espace réservé du numéro de diapositive 5"/>
          <p:cNvSpPr>
            <a:spLocks noGrp="1"/>
          </p:cNvSpPr>
          <p:nvPr>
            <p:ph type="sldNum" sz="quarter" idx="12"/>
          </p:nvPr>
        </p:nvSpPr>
        <p:spPr>
          <a:xfrm>
            <a:off x="8701165" y="6538911"/>
            <a:ext cx="2743200" cy="365125"/>
          </a:xfrm>
        </p:spPr>
        <p:txBody>
          <a:bodyPr/>
          <a:lstStyle/>
          <a:p>
            <a:fld id="{259009DA-20F4-493E-A2E6-8A959B81F8FD}" type="slidenum">
              <a:rPr lang="fr-FR" sz="2000" b="1" smtClean="0">
                <a:latin typeface="Magneto" panose="04030805050802020D02" pitchFamily="82" charset="0"/>
              </a:rPr>
              <a:t>4</a:t>
            </a:fld>
            <a:endParaRPr lang="fr-FR" sz="2000" b="1" dirty="0">
              <a:latin typeface="Magneto" panose="04030805050802020D02" pitchFamily="82" charset="0"/>
            </a:endParaRPr>
          </a:p>
        </p:txBody>
      </p:sp>
      <p:pic>
        <p:nvPicPr>
          <p:cNvPr id="2" name="Image 1"/>
          <p:cNvPicPr>
            <a:picLocks noChangeAspect="1"/>
          </p:cNvPicPr>
          <p:nvPr/>
        </p:nvPicPr>
        <p:blipFill rotWithShape="1">
          <a:blip r:embed="rId3"/>
          <a:srcRect l="1722" t="-437" r="2131" b="1"/>
          <a:stretch/>
        </p:blipFill>
        <p:spPr>
          <a:xfrm>
            <a:off x="314793" y="339962"/>
            <a:ext cx="11512446" cy="6198948"/>
          </a:xfrm>
          <a:prstGeom prst="rect">
            <a:avLst/>
          </a:prstGeom>
          <a:effectLst>
            <a:softEdge rad="127000"/>
          </a:effectLst>
        </p:spPr>
      </p:pic>
    </p:spTree>
    <p:extLst>
      <p:ext uri="{BB962C8B-B14F-4D97-AF65-F5344CB8AC3E}">
        <p14:creationId xmlns:p14="http://schemas.microsoft.com/office/powerpoint/2010/main" val="1765561501"/>
      </p:ext>
    </p:extLst>
  </p:cSld>
  <p:clrMapOvr>
    <a:masterClrMapping/>
  </p:clrMapOvr>
  <mc:AlternateContent xmlns:mc="http://schemas.openxmlformats.org/markup-compatibility/2006">
    <mc:Choice xmlns:p14="http://schemas.microsoft.com/office/powerpoint/2010/main" Requires="p14">
      <p:transition spd="slow" p14:dur="5000" advTm="10000">
        <p:wedge/>
      </p:transition>
    </mc:Choice>
    <mc:Fallback>
      <p:transition spd="slow" advTm="10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heel(8)">
                                      <p:cBhvr>
                                        <p:cTn id="7" dur="20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5">
                                            <p:txEl>
                                              <p:pRg st="0" end="0"/>
                                            </p:txEl>
                                          </p:spTgt>
                                        </p:tgtEl>
                                        <p:attrNameLst>
                                          <p:attrName>style.visibility</p:attrName>
                                        </p:attrNameLst>
                                      </p:cBhvr>
                                      <p:to>
                                        <p:strVal val="visible"/>
                                      </p:to>
                                    </p:set>
                                    <p:anim calcmode="lin" valueType="num">
                                      <p:cBhvr>
                                        <p:cTn id="12" dur="500" fill="hold"/>
                                        <p:tgtEl>
                                          <p:spTgt spid="5">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5">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5">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5">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171450" y="194872"/>
            <a:ext cx="11820681" cy="6477391"/>
          </a:xfrm>
          <a:prstGeom prst="rect">
            <a:avLst/>
          </a:prstGeom>
          <a:noFill/>
          <a:ln w="2540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Espace réservé de la date 3"/>
          <p:cNvSpPr>
            <a:spLocks noGrp="1"/>
          </p:cNvSpPr>
          <p:nvPr>
            <p:ph type="dt" sz="half" idx="10"/>
          </p:nvPr>
        </p:nvSpPr>
        <p:spPr>
          <a:xfrm>
            <a:off x="838200" y="6538912"/>
            <a:ext cx="2743200" cy="365125"/>
          </a:xfrm>
        </p:spPr>
        <p:txBody>
          <a:bodyPr/>
          <a:lstStyle/>
          <a:p>
            <a:fld id="{9ED25342-87C0-42BE-9E21-3C8FDA423E02}" type="datetime1">
              <a:rPr lang="fr-FR" sz="2000" b="1" smtClean="0">
                <a:latin typeface="Magneto" panose="04030805050802020D02" pitchFamily="82" charset="0"/>
              </a:rPr>
              <a:t>24/01/2021</a:t>
            </a:fld>
            <a:endParaRPr lang="fr-FR" sz="2000" b="1" dirty="0">
              <a:latin typeface="Magneto" panose="04030805050802020D02" pitchFamily="82" charset="0"/>
            </a:endParaRPr>
          </a:p>
        </p:txBody>
      </p:sp>
      <p:sp>
        <p:nvSpPr>
          <p:cNvPr id="5" name="Espace réservé du pied de page 4"/>
          <p:cNvSpPr>
            <a:spLocks noGrp="1"/>
          </p:cNvSpPr>
          <p:nvPr>
            <p:ph type="ftr" sz="quarter" idx="11"/>
          </p:nvPr>
        </p:nvSpPr>
        <p:spPr>
          <a:xfrm>
            <a:off x="4038600" y="6538910"/>
            <a:ext cx="4114800" cy="365125"/>
          </a:xfrm>
        </p:spPr>
        <p:txBody>
          <a:bodyPr/>
          <a:lstStyle/>
          <a:p>
            <a:r>
              <a:rPr lang="fr-FR" sz="2000" b="1" dirty="0" smtClean="0">
                <a:latin typeface="Magneto" panose="04030805050802020D02" pitchFamily="82" charset="0"/>
              </a:rPr>
              <a:t>PPS   Lande   2020</a:t>
            </a:r>
            <a:endParaRPr lang="fr-FR" sz="2000" b="1" dirty="0">
              <a:latin typeface="Magneto" panose="04030805050802020D02" pitchFamily="82" charset="0"/>
            </a:endParaRPr>
          </a:p>
        </p:txBody>
      </p:sp>
      <p:sp>
        <p:nvSpPr>
          <p:cNvPr id="6" name="Espace réservé du numéro de diapositive 5"/>
          <p:cNvSpPr>
            <a:spLocks noGrp="1"/>
          </p:cNvSpPr>
          <p:nvPr>
            <p:ph type="sldNum" sz="quarter" idx="12"/>
          </p:nvPr>
        </p:nvSpPr>
        <p:spPr>
          <a:xfrm>
            <a:off x="8701165" y="6538911"/>
            <a:ext cx="2743200" cy="365125"/>
          </a:xfrm>
        </p:spPr>
        <p:txBody>
          <a:bodyPr/>
          <a:lstStyle/>
          <a:p>
            <a:fld id="{259009DA-20F4-493E-A2E6-8A959B81F8FD}" type="slidenum">
              <a:rPr lang="fr-FR" sz="2000" b="1" smtClean="0">
                <a:latin typeface="Magneto" panose="04030805050802020D02" pitchFamily="82" charset="0"/>
              </a:rPr>
              <a:t>5</a:t>
            </a:fld>
            <a:endParaRPr lang="fr-FR" sz="2000" b="1" dirty="0">
              <a:latin typeface="Magneto" panose="04030805050802020D02" pitchFamily="82" charset="0"/>
            </a:endParaRPr>
          </a:p>
        </p:txBody>
      </p:sp>
      <p:sp>
        <p:nvSpPr>
          <p:cNvPr id="2" name="Rectangle 1"/>
          <p:cNvSpPr/>
          <p:nvPr/>
        </p:nvSpPr>
        <p:spPr>
          <a:xfrm>
            <a:off x="1500188" y="1448408"/>
            <a:ext cx="8843962" cy="3970318"/>
          </a:xfrm>
          <a:prstGeom prst="rect">
            <a:avLst/>
          </a:prstGeom>
        </p:spPr>
        <p:txBody>
          <a:bodyPr wrap="square">
            <a:spAutoFit/>
          </a:bodyPr>
          <a:lstStyle/>
          <a:p>
            <a:r>
              <a:rPr lang="fr-FR" sz="3600" b="1" dirty="0"/>
              <a:t>Un émir arabe engueule son valet en voyant arriver devant son palais un car plein de vieilles :</a:t>
            </a:r>
          </a:p>
          <a:p>
            <a:r>
              <a:rPr lang="fr-FR" sz="3600" b="1" dirty="0"/>
              <a:t>- Je vous ai dit que je ne voulais pas que les touristes viennent visiter le palais !</a:t>
            </a:r>
          </a:p>
          <a:p>
            <a:r>
              <a:rPr lang="fr-FR" sz="3600" b="1" dirty="0"/>
              <a:t>- Mais, monsieur, ce ne sont pas des touristes, ce sont toutes vos belles-mères. </a:t>
            </a:r>
          </a:p>
        </p:txBody>
      </p:sp>
    </p:spTree>
    <p:extLst>
      <p:ext uri="{BB962C8B-B14F-4D97-AF65-F5344CB8AC3E}">
        <p14:creationId xmlns:p14="http://schemas.microsoft.com/office/powerpoint/2010/main" val="578982718"/>
      </p:ext>
    </p:extLst>
  </p:cSld>
  <p:clrMapOvr>
    <a:masterClrMapping/>
  </p:clrMapOvr>
  <mc:AlternateContent xmlns:mc="http://schemas.openxmlformats.org/markup-compatibility/2006">
    <mc:Choice xmlns:p14="http://schemas.microsoft.com/office/powerpoint/2010/main" Requires="p14">
      <p:transition spd="slow" p14:dur="5000" advTm="10000">
        <p:wedge/>
      </p:transition>
    </mc:Choice>
    <mc:Fallback>
      <p:transition spd="slow" advTm="10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heel(8)">
                                      <p:cBhvr>
                                        <p:cTn id="7" dur="20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5">
                                            <p:txEl>
                                              <p:pRg st="0" end="0"/>
                                            </p:txEl>
                                          </p:spTgt>
                                        </p:tgtEl>
                                        <p:attrNameLst>
                                          <p:attrName>style.visibility</p:attrName>
                                        </p:attrNameLst>
                                      </p:cBhvr>
                                      <p:to>
                                        <p:strVal val="visible"/>
                                      </p:to>
                                    </p:set>
                                    <p:anim calcmode="lin" valueType="num">
                                      <p:cBhvr>
                                        <p:cTn id="12" dur="500" fill="hold"/>
                                        <p:tgtEl>
                                          <p:spTgt spid="5">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5">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5">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5">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5">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6" presetClass="entr" presetSubtype="0" fill="hold" nodeType="clickEffect">
                                  <p:stCondLst>
                                    <p:cond delay="0"/>
                                  </p:stCondLst>
                                  <p:iterate type="lt">
                                    <p:tmPct val="10000"/>
                                  </p:iterate>
                                  <p:childTnLst>
                                    <p:set>
                                      <p:cBhvr>
                                        <p:cTn id="20" dur="1" fill="hold">
                                          <p:stCondLst>
                                            <p:cond delay="0"/>
                                          </p:stCondLst>
                                        </p:cTn>
                                        <p:tgtEl>
                                          <p:spTgt spid="2">
                                            <p:txEl>
                                              <p:pRg st="0" end="0"/>
                                            </p:txEl>
                                          </p:spTgt>
                                        </p:tgtEl>
                                        <p:attrNameLst>
                                          <p:attrName>style.visibility</p:attrName>
                                        </p:attrNameLst>
                                      </p:cBhvr>
                                      <p:to>
                                        <p:strVal val="visible"/>
                                      </p:to>
                                    </p:set>
                                    <p:anim by="(-#ppt_w*2)" calcmode="lin" valueType="num">
                                      <p:cBhvr rctx="PPT">
                                        <p:cTn id="21" dur="500" autoRev="1" fill="hold">
                                          <p:stCondLst>
                                            <p:cond delay="0"/>
                                          </p:stCondLst>
                                        </p:cTn>
                                        <p:tgtEl>
                                          <p:spTgt spid="2">
                                            <p:txEl>
                                              <p:pRg st="0" end="0"/>
                                            </p:txEl>
                                          </p:spTgt>
                                        </p:tgtEl>
                                        <p:attrNameLst>
                                          <p:attrName>ppt_w</p:attrName>
                                        </p:attrNameLst>
                                      </p:cBhvr>
                                    </p:anim>
                                    <p:anim by="(#ppt_w*0.50)" calcmode="lin" valueType="num">
                                      <p:cBhvr>
                                        <p:cTn id="22" dur="500" decel="50000" autoRev="1" fill="hold">
                                          <p:stCondLst>
                                            <p:cond delay="0"/>
                                          </p:stCondLst>
                                        </p:cTn>
                                        <p:tgtEl>
                                          <p:spTgt spid="2">
                                            <p:txEl>
                                              <p:pRg st="0" end="0"/>
                                            </p:txEl>
                                          </p:spTgt>
                                        </p:tgtEl>
                                        <p:attrNameLst>
                                          <p:attrName>ppt_x</p:attrName>
                                        </p:attrNameLst>
                                      </p:cBhvr>
                                    </p:anim>
                                    <p:anim from="(-#ppt_h/2)" to="(#ppt_y)" calcmode="lin" valueType="num">
                                      <p:cBhvr>
                                        <p:cTn id="23" dur="1000" fill="hold">
                                          <p:stCondLst>
                                            <p:cond delay="0"/>
                                          </p:stCondLst>
                                        </p:cTn>
                                        <p:tgtEl>
                                          <p:spTgt spid="2">
                                            <p:txEl>
                                              <p:pRg st="0" end="0"/>
                                            </p:txEl>
                                          </p:spTgt>
                                        </p:tgtEl>
                                        <p:attrNameLst>
                                          <p:attrName>ppt_y</p:attrName>
                                        </p:attrNameLst>
                                      </p:cBhvr>
                                    </p:anim>
                                    <p:animRot by="21600000">
                                      <p:cBhvr>
                                        <p:cTn id="24" dur="1000" fill="hold">
                                          <p:stCondLst>
                                            <p:cond delay="0"/>
                                          </p:stCondLst>
                                        </p:cTn>
                                        <p:tgtEl>
                                          <p:spTgt spid="2">
                                            <p:txEl>
                                              <p:pRg st="0" end="0"/>
                                            </p:txEl>
                                          </p:spTgt>
                                        </p:tgtEl>
                                        <p:attrNameLst>
                                          <p:attrName>r</p:attrName>
                                        </p:attrNameLst>
                                      </p:cBhvr>
                                    </p:animRot>
                                  </p:childTnLst>
                                </p:cTn>
                              </p:par>
                            </p:childTnLst>
                          </p:cTn>
                        </p:par>
                      </p:childTnLst>
                    </p:cTn>
                  </p:par>
                  <p:par>
                    <p:cTn id="25" fill="hold">
                      <p:stCondLst>
                        <p:cond delay="indefinite"/>
                      </p:stCondLst>
                      <p:childTnLst>
                        <p:par>
                          <p:cTn id="26" fill="hold">
                            <p:stCondLst>
                              <p:cond delay="0"/>
                            </p:stCondLst>
                            <p:childTnLst>
                              <p:par>
                                <p:cTn id="27" presetID="56" presetClass="entr" presetSubtype="0" fill="hold" nodeType="clickEffect">
                                  <p:stCondLst>
                                    <p:cond delay="0"/>
                                  </p:stCondLst>
                                  <p:iterate type="lt">
                                    <p:tmPct val="10000"/>
                                  </p:iterate>
                                  <p:childTnLst>
                                    <p:set>
                                      <p:cBhvr>
                                        <p:cTn id="28" dur="1" fill="hold">
                                          <p:stCondLst>
                                            <p:cond delay="0"/>
                                          </p:stCondLst>
                                        </p:cTn>
                                        <p:tgtEl>
                                          <p:spTgt spid="2">
                                            <p:txEl>
                                              <p:pRg st="1" end="1"/>
                                            </p:txEl>
                                          </p:spTgt>
                                        </p:tgtEl>
                                        <p:attrNameLst>
                                          <p:attrName>style.visibility</p:attrName>
                                        </p:attrNameLst>
                                      </p:cBhvr>
                                      <p:to>
                                        <p:strVal val="visible"/>
                                      </p:to>
                                    </p:set>
                                    <p:anim by="(-#ppt_w*2)" calcmode="lin" valueType="num">
                                      <p:cBhvr rctx="PPT">
                                        <p:cTn id="29" dur="500" autoRev="1" fill="hold">
                                          <p:stCondLst>
                                            <p:cond delay="0"/>
                                          </p:stCondLst>
                                        </p:cTn>
                                        <p:tgtEl>
                                          <p:spTgt spid="2">
                                            <p:txEl>
                                              <p:pRg st="1" end="1"/>
                                            </p:txEl>
                                          </p:spTgt>
                                        </p:tgtEl>
                                        <p:attrNameLst>
                                          <p:attrName>ppt_w</p:attrName>
                                        </p:attrNameLst>
                                      </p:cBhvr>
                                    </p:anim>
                                    <p:anim by="(#ppt_w*0.50)" calcmode="lin" valueType="num">
                                      <p:cBhvr>
                                        <p:cTn id="30" dur="500" decel="50000" autoRev="1" fill="hold">
                                          <p:stCondLst>
                                            <p:cond delay="0"/>
                                          </p:stCondLst>
                                        </p:cTn>
                                        <p:tgtEl>
                                          <p:spTgt spid="2">
                                            <p:txEl>
                                              <p:pRg st="1" end="1"/>
                                            </p:txEl>
                                          </p:spTgt>
                                        </p:tgtEl>
                                        <p:attrNameLst>
                                          <p:attrName>ppt_x</p:attrName>
                                        </p:attrNameLst>
                                      </p:cBhvr>
                                    </p:anim>
                                    <p:anim from="(-#ppt_h/2)" to="(#ppt_y)" calcmode="lin" valueType="num">
                                      <p:cBhvr>
                                        <p:cTn id="31" dur="1000" fill="hold">
                                          <p:stCondLst>
                                            <p:cond delay="0"/>
                                          </p:stCondLst>
                                        </p:cTn>
                                        <p:tgtEl>
                                          <p:spTgt spid="2">
                                            <p:txEl>
                                              <p:pRg st="1" end="1"/>
                                            </p:txEl>
                                          </p:spTgt>
                                        </p:tgtEl>
                                        <p:attrNameLst>
                                          <p:attrName>ppt_y</p:attrName>
                                        </p:attrNameLst>
                                      </p:cBhvr>
                                    </p:anim>
                                    <p:animRot by="21600000">
                                      <p:cBhvr>
                                        <p:cTn id="32" dur="1000" fill="hold">
                                          <p:stCondLst>
                                            <p:cond delay="0"/>
                                          </p:stCondLst>
                                        </p:cTn>
                                        <p:tgtEl>
                                          <p:spTgt spid="2">
                                            <p:txEl>
                                              <p:pRg st="1" end="1"/>
                                            </p:txEl>
                                          </p:spTgt>
                                        </p:tgtEl>
                                        <p:attrNameLst>
                                          <p:attrName>r</p:attrName>
                                        </p:attrNameLst>
                                      </p:cBhvr>
                                    </p:animRot>
                                  </p:childTnLst>
                                </p:cTn>
                              </p:par>
                            </p:childTnLst>
                          </p:cTn>
                        </p:par>
                      </p:childTnLst>
                    </p:cTn>
                  </p:par>
                  <p:par>
                    <p:cTn id="33" fill="hold">
                      <p:stCondLst>
                        <p:cond delay="indefinite"/>
                      </p:stCondLst>
                      <p:childTnLst>
                        <p:par>
                          <p:cTn id="34" fill="hold">
                            <p:stCondLst>
                              <p:cond delay="0"/>
                            </p:stCondLst>
                            <p:childTnLst>
                              <p:par>
                                <p:cTn id="35" presetID="56" presetClass="entr" presetSubtype="0" fill="hold" nodeType="clickEffect">
                                  <p:stCondLst>
                                    <p:cond delay="0"/>
                                  </p:stCondLst>
                                  <p:iterate type="lt">
                                    <p:tmPct val="10000"/>
                                  </p:iterate>
                                  <p:childTnLst>
                                    <p:set>
                                      <p:cBhvr>
                                        <p:cTn id="36" dur="1" fill="hold">
                                          <p:stCondLst>
                                            <p:cond delay="0"/>
                                          </p:stCondLst>
                                        </p:cTn>
                                        <p:tgtEl>
                                          <p:spTgt spid="2">
                                            <p:txEl>
                                              <p:pRg st="2" end="2"/>
                                            </p:txEl>
                                          </p:spTgt>
                                        </p:tgtEl>
                                        <p:attrNameLst>
                                          <p:attrName>style.visibility</p:attrName>
                                        </p:attrNameLst>
                                      </p:cBhvr>
                                      <p:to>
                                        <p:strVal val="visible"/>
                                      </p:to>
                                    </p:set>
                                    <p:anim by="(-#ppt_w*2)" calcmode="lin" valueType="num">
                                      <p:cBhvr rctx="PPT">
                                        <p:cTn id="37" dur="500" autoRev="1" fill="hold">
                                          <p:stCondLst>
                                            <p:cond delay="0"/>
                                          </p:stCondLst>
                                        </p:cTn>
                                        <p:tgtEl>
                                          <p:spTgt spid="2">
                                            <p:txEl>
                                              <p:pRg st="2" end="2"/>
                                            </p:txEl>
                                          </p:spTgt>
                                        </p:tgtEl>
                                        <p:attrNameLst>
                                          <p:attrName>ppt_w</p:attrName>
                                        </p:attrNameLst>
                                      </p:cBhvr>
                                    </p:anim>
                                    <p:anim by="(#ppt_w*0.50)" calcmode="lin" valueType="num">
                                      <p:cBhvr>
                                        <p:cTn id="38" dur="500" decel="50000" autoRev="1" fill="hold">
                                          <p:stCondLst>
                                            <p:cond delay="0"/>
                                          </p:stCondLst>
                                        </p:cTn>
                                        <p:tgtEl>
                                          <p:spTgt spid="2">
                                            <p:txEl>
                                              <p:pRg st="2" end="2"/>
                                            </p:txEl>
                                          </p:spTgt>
                                        </p:tgtEl>
                                        <p:attrNameLst>
                                          <p:attrName>ppt_x</p:attrName>
                                        </p:attrNameLst>
                                      </p:cBhvr>
                                    </p:anim>
                                    <p:anim from="(-#ppt_h/2)" to="(#ppt_y)" calcmode="lin" valueType="num">
                                      <p:cBhvr>
                                        <p:cTn id="39" dur="1000" fill="hold">
                                          <p:stCondLst>
                                            <p:cond delay="0"/>
                                          </p:stCondLst>
                                        </p:cTn>
                                        <p:tgtEl>
                                          <p:spTgt spid="2">
                                            <p:txEl>
                                              <p:pRg st="2" end="2"/>
                                            </p:txEl>
                                          </p:spTgt>
                                        </p:tgtEl>
                                        <p:attrNameLst>
                                          <p:attrName>ppt_y</p:attrName>
                                        </p:attrNameLst>
                                      </p:cBhvr>
                                    </p:anim>
                                    <p:animRot by="21600000">
                                      <p:cBhvr>
                                        <p:cTn id="40" dur="1000" fill="hold">
                                          <p:stCondLst>
                                            <p:cond delay="0"/>
                                          </p:stCondLst>
                                        </p:cTn>
                                        <p:tgtEl>
                                          <p:spTgt spid="2">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171450" y="194872"/>
            <a:ext cx="11820681" cy="6477391"/>
          </a:xfrm>
          <a:prstGeom prst="rect">
            <a:avLst/>
          </a:prstGeom>
          <a:noFill/>
          <a:ln w="2540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Espace réservé de la date 3"/>
          <p:cNvSpPr>
            <a:spLocks noGrp="1"/>
          </p:cNvSpPr>
          <p:nvPr>
            <p:ph type="dt" sz="half" idx="10"/>
          </p:nvPr>
        </p:nvSpPr>
        <p:spPr>
          <a:xfrm>
            <a:off x="838200" y="6538912"/>
            <a:ext cx="2743200" cy="365125"/>
          </a:xfrm>
        </p:spPr>
        <p:txBody>
          <a:bodyPr/>
          <a:lstStyle/>
          <a:p>
            <a:fld id="{9ED25342-87C0-42BE-9E21-3C8FDA423E02}" type="datetime1">
              <a:rPr lang="fr-FR" sz="2000" b="1" smtClean="0">
                <a:latin typeface="Magneto" panose="04030805050802020D02" pitchFamily="82" charset="0"/>
              </a:rPr>
              <a:t>24/01/2021</a:t>
            </a:fld>
            <a:endParaRPr lang="fr-FR" sz="2000" b="1" dirty="0">
              <a:latin typeface="Magneto" panose="04030805050802020D02" pitchFamily="82" charset="0"/>
            </a:endParaRPr>
          </a:p>
        </p:txBody>
      </p:sp>
      <p:sp>
        <p:nvSpPr>
          <p:cNvPr id="5" name="Espace réservé du pied de page 4"/>
          <p:cNvSpPr>
            <a:spLocks noGrp="1"/>
          </p:cNvSpPr>
          <p:nvPr>
            <p:ph type="ftr" sz="quarter" idx="11"/>
          </p:nvPr>
        </p:nvSpPr>
        <p:spPr>
          <a:xfrm>
            <a:off x="4038600" y="6538910"/>
            <a:ext cx="4114800" cy="365125"/>
          </a:xfrm>
        </p:spPr>
        <p:txBody>
          <a:bodyPr/>
          <a:lstStyle/>
          <a:p>
            <a:r>
              <a:rPr lang="fr-FR" sz="2000" b="1" dirty="0" smtClean="0">
                <a:latin typeface="Magneto" panose="04030805050802020D02" pitchFamily="82" charset="0"/>
              </a:rPr>
              <a:t>PPS   Lande   2020</a:t>
            </a:r>
            <a:endParaRPr lang="fr-FR" sz="2000" b="1" dirty="0">
              <a:latin typeface="Magneto" panose="04030805050802020D02" pitchFamily="82" charset="0"/>
            </a:endParaRPr>
          </a:p>
        </p:txBody>
      </p:sp>
      <p:sp>
        <p:nvSpPr>
          <p:cNvPr id="6" name="Espace réservé du numéro de diapositive 5"/>
          <p:cNvSpPr>
            <a:spLocks noGrp="1"/>
          </p:cNvSpPr>
          <p:nvPr>
            <p:ph type="sldNum" sz="quarter" idx="12"/>
          </p:nvPr>
        </p:nvSpPr>
        <p:spPr>
          <a:xfrm>
            <a:off x="8701165" y="6538911"/>
            <a:ext cx="2743200" cy="365125"/>
          </a:xfrm>
        </p:spPr>
        <p:txBody>
          <a:bodyPr/>
          <a:lstStyle/>
          <a:p>
            <a:fld id="{259009DA-20F4-493E-A2E6-8A959B81F8FD}" type="slidenum">
              <a:rPr lang="fr-FR" sz="2000" b="1" smtClean="0">
                <a:latin typeface="Magneto" panose="04030805050802020D02" pitchFamily="82" charset="0"/>
              </a:rPr>
              <a:t>6</a:t>
            </a:fld>
            <a:endParaRPr lang="fr-FR" sz="2000" b="1" dirty="0">
              <a:latin typeface="Magneto" panose="04030805050802020D02" pitchFamily="82" charset="0"/>
            </a:endParaRPr>
          </a:p>
        </p:txBody>
      </p:sp>
      <p:sp>
        <p:nvSpPr>
          <p:cNvPr id="2" name="Rectangle 1"/>
          <p:cNvSpPr/>
          <p:nvPr/>
        </p:nvSpPr>
        <p:spPr>
          <a:xfrm>
            <a:off x="323927" y="163728"/>
            <a:ext cx="11515725" cy="6740307"/>
          </a:xfrm>
          <a:prstGeom prst="rect">
            <a:avLst/>
          </a:prstGeom>
        </p:spPr>
        <p:txBody>
          <a:bodyPr wrap="square">
            <a:spAutoFit/>
          </a:bodyPr>
          <a:lstStyle/>
          <a:p>
            <a:r>
              <a:rPr lang="fr-FR" sz="3600" b="1" dirty="0"/>
              <a:t>Après un terrible accident de voiture, la femme d'un couple doit avoir recourt à la chirurgie.</a:t>
            </a:r>
          </a:p>
          <a:p>
            <a:r>
              <a:rPr lang="fr-FR" sz="3600" b="1" dirty="0"/>
              <a:t>Brûlée partout sur le corps, le chirurgien doit prélever de la peau sur les fesses de son mari pour réparer les blessures sur les joues de la femme.</a:t>
            </a:r>
          </a:p>
          <a:p>
            <a:r>
              <a:rPr lang="fr-FR" sz="3600" b="1" dirty="0"/>
              <a:t>Un mois plus tard, les résultats sont assez satisfaisants, la femme est presque aussi belle qu'avant. Elle dit à son mari :</a:t>
            </a:r>
          </a:p>
          <a:p>
            <a:r>
              <a:rPr lang="fr-FR" sz="3600" b="1" dirty="0"/>
              <a:t>- Chéri, ce que tu as fait pour moi est formidable ! Qu'est-ce que je peux faire pour te remercier ?</a:t>
            </a:r>
          </a:p>
          <a:p>
            <a:r>
              <a:rPr lang="fr-FR" sz="3600" b="1" dirty="0"/>
              <a:t>- Rien </a:t>
            </a:r>
            <a:r>
              <a:rPr lang="fr-FR" sz="3600" b="1" dirty="0" err="1"/>
              <a:t>rien</a:t>
            </a:r>
            <a:r>
              <a:rPr lang="fr-FR" sz="3600" b="1" dirty="0"/>
              <a:t> chérie, je tirerai assez de satisfaction à chaque fois que ta mère viendra nous voir et qu'elle t'embrassera sur la joue ! </a:t>
            </a:r>
          </a:p>
        </p:txBody>
      </p:sp>
    </p:spTree>
    <p:extLst>
      <p:ext uri="{BB962C8B-B14F-4D97-AF65-F5344CB8AC3E}">
        <p14:creationId xmlns:p14="http://schemas.microsoft.com/office/powerpoint/2010/main" val="1966073541"/>
      </p:ext>
    </p:extLst>
  </p:cSld>
  <p:clrMapOvr>
    <a:masterClrMapping/>
  </p:clrMapOvr>
  <mc:AlternateContent xmlns:mc="http://schemas.openxmlformats.org/markup-compatibility/2006">
    <mc:Choice xmlns:p14="http://schemas.microsoft.com/office/powerpoint/2010/main" Requires="p14">
      <p:transition spd="slow" p14:dur="5000" advTm="10000">
        <p:wedge/>
      </p:transition>
    </mc:Choice>
    <mc:Fallback>
      <p:transition spd="slow" advTm="10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heel(8)">
                                      <p:cBhvr>
                                        <p:cTn id="7" dur="20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5">
                                            <p:txEl>
                                              <p:pRg st="0" end="0"/>
                                            </p:txEl>
                                          </p:spTgt>
                                        </p:tgtEl>
                                        <p:attrNameLst>
                                          <p:attrName>style.visibility</p:attrName>
                                        </p:attrNameLst>
                                      </p:cBhvr>
                                      <p:to>
                                        <p:strVal val="visible"/>
                                      </p:to>
                                    </p:set>
                                    <p:anim calcmode="lin" valueType="num">
                                      <p:cBhvr>
                                        <p:cTn id="12" dur="500" fill="hold"/>
                                        <p:tgtEl>
                                          <p:spTgt spid="5">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5">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5">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5">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5">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6" presetClass="entr" presetSubtype="0" fill="hold" nodeType="clickEffect">
                                  <p:stCondLst>
                                    <p:cond delay="0"/>
                                  </p:stCondLst>
                                  <p:iterate type="lt">
                                    <p:tmPct val="10000"/>
                                  </p:iterate>
                                  <p:childTnLst>
                                    <p:set>
                                      <p:cBhvr>
                                        <p:cTn id="20" dur="1" fill="hold">
                                          <p:stCondLst>
                                            <p:cond delay="0"/>
                                          </p:stCondLst>
                                        </p:cTn>
                                        <p:tgtEl>
                                          <p:spTgt spid="2">
                                            <p:txEl>
                                              <p:pRg st="0" end="0"/>
                                            </p:txEl>
                                          </p:spTgt>
                                        </p:tgtEl>
                                        <p:attrNameLst>
                                          <p:attrName>style.visibility</p:attrName>
                                        </p:attrNameLst>
                                      </p:cBhvr>
                                      <p:to>
                                        <p:strVal val="visible"/>
                                      </p:to>
                                    </p:set>
                                    <p:anim by="(-#ppt_w*2)" calcmode="lin" valueType="num">
                                      <p:cBhvr rctx="PPT">
                                        <p:cTn id="21" dur="500" autoRev="1" fill="hold">
                                          <p:stCondLst>
                                            <p:cond delay="0"/>
                                          </p:stCondLst>
                                        </p:cTn>
                                        <p:tgtEl>
                                          <p:spTgt spid="2">
                                            <p:txEl>
                                              <p:pRg st="0" end="0"/>
                                            </p:txEl>
                                          </p:spTgt>
                                        </p:tgtEl>
                                        <p:attrNameLst>
                                          <p:attrName>ppt_w</p:attrName>
                                        </p:attrNameLst>
                                      </p:cBhvr>
                                    </p:anim>
                                    <p:anim by="(#ppt_w*0.50)" calcmode="lin" valueType="num">
                                      <p:cBhvr>
                                        <p:cTn id="22" dur="500" decel="50000" autoRev="1" fill="hold">
                                          <p:stCondLst>
                                            <p:cond delay="0"/>
                                          </p:stCondLst>
                                        </p:cTn>
                                        <p:tgtEl>
                                          <p:spTgt spid="2">
                                            <p:txEl>
                                              <p:pRg st="0" end="0"/>
                                            </p:txEl>
                                          </p:spTgt>
                                        </p:tgtEl>
                                        <p:attrNameLst>
                                          <p:attrName>ppt_x</p:attrName>
                                        </p:attrNameLst>
                                      </p:cBhvr>
                                    </p:anim>
                                    <p:anim from="(-#ppt_h/2)" to="(#ppt_y)" calcmode="lin" valueType="num">
                                      <p:cBhvr>
                                        <p:cTn id="23" dur="1000" fill="hold">
                                          <p:stCondLst>
                                            <p:cond delay="0"/>
                                          </p:stCondLst>
                                        </p:cTn>
                                        <p:tgtEl>
                                          <p:spTgt spid="2">
                                            <p:txEl>
                                              <p:pRg st="0" end="0"/>
                                            </p:txEl>
                                          </p:spTgt>
                                        </p:tgtEl>
                                        <p:attrNameLst>
                                          <p:attrName>ppt_y</p:attrName>
                                        </p:attrNameLst>
                                      </p:cBhvr>
                                    </p:anim>
                                    <p:animRot by="21600000">
                                      <p:cBhvr>
                                        <p:cTn id="24" dur="1000" fill="hold">
                                          <p:stCondLst>
                                            <p:cond delay="0"/>
                                          </p:stCondLst>
                                        </p:cTn>
                                        <p:tgtEl>
                                          <p:spTgt spid="2">
                                            <p:txEl>
                                              <p:pRg st="0" end="0"/>
                                            </p:txEl>
                                          </p:spTgt>
                                        </p:tgtEl>
                                        <p:attrNameLst>
                                          <p:attrName>r</p:attrName>
                                        </p:attrNameLst>
                                      </p:cBhvr>
                                    </p:animRot>
                                  </p:childTnLst>
                                </p:cTn>
                              </p:par>
                            </p:childTnLst>
                          </p:cTn>
                        </p:par>
                      </p:childTnLst>
                    </p:cTn>
                  </p:par>
                  <p:par>
                    <p:cTn id="25" fill="hold">
                      <p:stCondLst>
                        <p:cond delay="indefinite"/>
                      </p:stCondLst>
                      <p:childTnLst>
                        <p:par>
                          <p:cTn id="26" fill="hold">
                            <p:stCondLst>
                              <p:cond delay="0"/>
                            </p:stCondLst>
                            <p:childTnLst>
                              <p:par>
                                <p:cTn id="27" presetID="56" presetClass="entr" presetSubtype="0" fill="hold" nodeType="clickEffect">
                                  <p:stCondLst>
                                    <p:cond delay="0"/>
                                  </p:stCondLst>
                                  <p:iterate type="lt">
                                    <p:tmPct val="10000"/>
                                  </p:iterate>
                                  <p:childTnLst>
                                    <p:set>
                                      <p:cBhvr>
                                        <p:cTn id="28" dur="1" fill="hold">
                                          <p:stCondLst>
                                            <p:cond delay="0"/>
                                          </p:stCondLst>
                                        </p:cTn>
                                        <p:tgtEl>
                                          <p:spTgt spid="2">
                                            <p:txEl>
                                              <p:pRg st="1" end="1"/>
                                            </p:txEl>
                                          </p:spTgt>
                                        </p:tgtEl>
                                        <p:attrNameLst>
                                          <p:attrName>style.visibility</p:attrName>
                                        </p:attrNameLst>
                                      </p:cBhvr>
                                      <p:to>
                                        <p:strVal val="visible"/>
                                      </p:to>
                                    </p:set>
                                    <p:anim by="(-#ppt_w*2)" calcmode="lin" valueType="num">
                                      <p:cBhvr rctx="PPT">
                                        <p:cTn id="29" dur="500" autoRev="1" fill="hold">
                                          <p:stCondLst>
                                            <p:cond delay="0"/>
                                          </p:stCondLst>
                                        </p:cTn>
                                        <p:tgtEl>
                                          <p:spTgt spid="2">
                                            <p:txEl>
                                              <p:pRg st="1" end="1"/>
                                            </p:txEl>
                                          </p:spTgt>
                                        </p:tgtEl>
                                        <p:attrNameLst>
                                          <p:attrName>ppt_w</p:attrName>
                                        </p:attrNameLst>
                                      </p:cBhvr>
                                    </p:anim>
                                    <p:anim by="(#ppt_w*0.50)" calcmode="lin" valueType="num">
                                      <p:cBhvr>
                                        <p:cTn id="30" dur="500" decel="50000" autoRev="1" fill="hold">
                                          <p:stCondLst>
                                            <p:cond delay="0"/>
                                          </p:stCondLst>
                                        </p:cTn>
                                        <p:tgtEl>
                                          <p:spTgt spid="2">
                                            <p:txEl>
                                              <p:pRg st="1" end="1"/>
                                            </p:txEl>
                                          </p:spTgt>
                                        </p:tgtEl>
                                        <p:attrNameLst>
                                          <p:attrName>ppt_x</p:attrName>
                                        </p:attrNameLst>
                                      </p:cBhvr>
                                    </p:anim>
                                    <p:anim from="(-#ppt_h/2)" to="(#ppt_y)" calcmode="lin" valueType="num">
                                      <p:cBhvr>
                                        <p:cTn id="31" dur="1000" fill="hold">
                                          <p:stCondLst>
                                            <p:cond delay="0"/>
                                          </p:stCondLst>
                                        </p:cTn>
                                        <p:tgtEl>
                                          <p:spTgt spid="2">
                                            <p:txEl>
                                              <p:pRg st="1" end="1"/>
                                            </p:txEl>
                                          </p:spTgt>
                                        </p:tgtEl>
                                        <p:attrNameLst>
                                          <p:attrName>ppt_y</p:attrName>
                                        </p:attrNameLst>
                                      </p:cBhvr>
                                    </p:anim>
                                    <p:animRot by="21600000">
                                      <p:cBhvr>
                                        <p:cTn id="32" dur="1000" fill="hold">
                                          <p:stCondLst>
                                            <p:cond delay="0"/>
                                          </p:stCondLst>
                                        </p:cTn>
                                        <p:tgtEl>
                                          <p:spTgt spid="2">
                                            <p:txEl>
                                              <p:pRg st="1" end="1"/>
                                            </p:txEl>
                                          </p:spTgt>
                                        </p:tgtEl>
                                        <p:attrNameLst>
                                          <p:attrName>r</p:attrName>
                                        </p:attrNameLst>
                                      </p:cBhvr>
                                    </p:animRot>
                                  </p:childTnLst>
                                </p:cTn>
                              </p:par>
                            </p:childTnLst>
                          </p:cTn>
                        </p:par>
                      </p:childTnLst>
                    </p:cTn>
                  </p:par>
                  <p:par>
                    <p:cTn id="33" fill="hold">
                      <p:stCondLst>
                        <p:cond delay="indefinite"/>
                      </p:stCondLst>
                      <p:childTnLst>
                        <p:par>
                          <p:cTn id="34" fill="hold">
                            <p:stCondLst>
                              <p:cond delay="0"/>
                            </p:stCondLst>
                            <p:childTnLst>
                              <p:par>
                                <p:cTn id="35" presetID="56" presetClass="entr" presetSubtype="0" fill="hold" nodeType="clickEffect">
                                  <p:stCondLst>
                                    <p:cond delay="0"/>
                                  </p:stCondLst>
                                  <p:iterate type="lt">
                                    <p:tmPct val="10000"/>
                                  </p:iterate>
                                  <p:childTnLst>
                                    <p:set>
                                      <p:cBhvr>
                                        <p:cTn id="36" dur="1" fill="hold">
                                          <p:stCondLst>
                                            <p:cond delay="0"/>
                                          </p:stCondLst>
                                        </p:cTn>
                                        <p:tgtEl>
                                          <p:spTgt spid="2">
                                            <p:txEl>
                                              <p:pRg st="2" end="2"/>
                                            </p:txEl>
                                          </p:spTgt>
                                        </p:tgtEl>
                                        <p:attrNameLst>
                                          <p:attrName>style.visibility</p:attrName>
                                        </p:attrNameLst>
                                      </p:cBhvr>
                                      <p:to>
                                        <p:strVal val="visible"/>
                                      </p:to>
                                    </p:set>
                                    <p:anim by="(-#ppt_w*2)" calcmode="lin" valueType="num">
                                      <p:cBhvr rctx="PPT">
                                        <p:cTn id="37" dur="500" autoRev="1" fill="hold">
                                          <p:stCondLst>
                                            <p:cond delay="0"/>
                                          </p:stCondLst>
                                        </p:cTn>
                                        <p:tgtEl>
                                          <p:spTgt spid="2">
                                            <p:txEl>
                                              <p:pRg st="2" end="2"/>
                                            </p:txEl>
                                          </p:spTgt>
                                        </p:tgtEl>
                                        <p:attrNameLst>
                                          <p:attrName>ppt_w</p:attrName>
                                        </p:attrNameLst>
                                      </p:cBhvr>
                                    </p:anim>
                                    <p:anim by="(#ppt_w*0.50)" calcmode="lin" valueType="num">
                                      <p:cBhvr>
                                        <p:cTn id="38" dur="500" decel="50000" autoRev="1" fill="hold">
                                          <p:stCondLst>
                                            <p:cond delay="0"/>
                                          </p:stCondLst>
                                        </p:cTn>
                                        <p:tgtEl>
                                          <p:spTgt spid="2">
                                            <p:txEl>
                                              <p:pRg st="2" end="2"/>
                                            </p:txEl>
                                          </p:spTgt>
                                        </p:tgtEl>
                                        <p:attrNameLst>
                                          <p:attrName>ppt_x</p:attrName>
                                        </p:attrNameLst>
                                      </p:cBhvr>
                                    </p:anim>
                                    <p:anim from="(-#ppt_h/2)" to="(#ppt_y)" calcmode="lin" valueType="num">
                                      <p:cBhvr>
                                        <p:cTn id="39" dur="1000" fill="hold">
                                          <p:stCondLst>
                                            <p:cond delay="0"/>
                                          </p:stCondLst>
                                        </p:cTn>
                                        <p:tgtEl>
                                          <p:spTgt spid="2">
                                            <p:txEl>
                                              <p:pRg st="2" end="2"/>
                                            </p:txEl>
                                          </p:spTgt>
                                        </p:tgtEl>
                                        <p:attrNameLst>
                                          <p:attrName>ppt_y</p:attrName>
                                        </p:attrNameLst>
                                      </p:cBhvr>
                                    </p:anim>
                                    <p:animRot by="21600000">
                                      <p:cBhvr>
                                        <p:cTn id="40" dur="1000" fill="hold">
                                          <p:stCondLst>
                                            <p:cond delay="0"/>
                                          </p:stCondLst>
                                        </p:cTn>
                                        <p:tgtEl>
                                          <p:spTgt spid="2">
                                            <p:txEl>
                                              <p:pRg st="2" end="2"/>
                                            </p:txEl>
                                          </p:spTgt>
                                        </p:tgtEl>
                                        <p:attrNameLst>
                                          <p:attrName>r</p:attrName>
                                        </p:attrNameLst>
                                      </p:cBhvr>
                                    </p:animRot>
                                  </p:childTnLst>
                                </p:cTn>
                              </p:par>
                            </p:childTnLst>
                          </p:cTn>
                        </p:par>
                      </p:childTnLst>
                    </p:cTn>
                  </p:par>
                  <p:par>
                    <p:cTn id="41" fill="hold">
                      <p:stCondLst>
                        <p:cond delay="indefinite"/>
                      </p:stCondLst>
                      <p:childTnLst>
                        <p:par>
                          <p:cTn id="42" fill="hold">
                            <p:stCondLst>
                              <p:cond delay="0"/>
                            </p:stCondLst>
                            <p:childTnLst>
                              <p:par>
                                <p:cTn id="43" presetID="56" presetClass="entr" presetSubtype="0" fill="hold" nodeType="clickEffect">
                                  <p:stCondLst>
                                    <p:cond delay="0"/>
                                  </p:stCondLst>
                                  <p:iterate type="lt">
                                    <p:tmPct val="10000"/>
                                  </p:iterate>
                                  <p:childTnLst>
                                    <p:set>
                                      <p:cBhvr>
                                        <p:cTn id="44" dur="1" fill="hold">
                                          <p:stCondLst>
                                            <p:cond delay="0"/>
                                          </p:stCondLst>
                                        </p:cTn>
                                        <p:tgtEl>
                                          <p:spTgt spid="2">
                                            <p:txEl>
                                              <p:pRg st="3" end="3"/>
                                            </p:txEl>
                                          </p:spTgt>
                                        </p:tgtEl>
                                        <p:attrNameLst>
                                          <p:attrName>style.visibility</p:attrName>
                                        </p:attrNameLst>
                                      </p:cBhvr>
                                      <p:to>
                                        <p:strVal val="visible"/>
                                      </p:to>
                                    </p:set>
                                    <p:anim by="(-#ppt_w*2)" calcmode="lin" valueType="num">
                                      <p:cBhvr rctx="PPT">
                                        <p:cTn id="45" dur="500" autoRev="1" fill="hold">
                                          <p:stCondLst>
                                            <p:cond delay="0"/>
                                          </p:stCondLst>
                                        </p:cTn>
                                        <p:tgtEl>
                                          <p:spTgt spid="2">
                                            <p:txEl>
                                              <p:pRg st="3" end="3"/>
                                            </p:txEl>
                                          </p:spTgt>
                                        </p:tgtEl>
                                        <p:attrNameLst>
                                          <p:attrName>ppt_w</p:attrName>
                                        </p:attrNameLst>
                                      </p:cBhvr>
                                    </p:anim>
                                    <p:anim by="(#ppt_w*0.50)" calcmode="lin" valueType="num">
                                      <p:cBhvr>
                                        <p:cTn id="46" dur="500" decel="50000" autoRev="1" fill="hold">
                                          <p:stCondLst>
                                            <p:cond delay="0"/>
                                          </p:stCondLst>
                                        </p:cTn>
                                        <p:tgtEl>
                                          <p:spTgt spid="2">
                                            <p:txEl>
                                              <p:pRg st="3" end="3"/>
                                            </p:txEl>
                                          </p:spTgt>
                                        </p:tgtEl>
                                        <p:attrNameLst>
                                          <p:attrName>ppt_x</p:attrName>
                                        </p:attrNameLst>
                                      </p:cBhvr>
                                    </p:anim>
                                    <p:anim from="(-#ppt_h/2)" to="(#ppt_y)" calcmode="lin" valueType="num">
                                      <p:cBhvr>
                                        <p:cTn id="47" dur="1000" fill="hold">
                                          <p:stCondLst>
                                            <p:cond delay="0"/>
                                          </p:stCondLst>
                                        </p:cTn>
                                        <p:tgtEl>
                                          <p:spTgt spid="2">
                                            <p:txEl>
                                              <p:pRg st="3" end="3"/>
                                            </p:txEl>
                                          </p:spTgt>
                                        </p:tgtEl>
                                        <p:attrNameLst>
                                          <p:attrName>ppt_y</p:attrName>
                                        </p:attrNameLst>
                                      </p:cBhvr>
                                    </p:anim>
                                    <p:animRot by="21600000">
                                      <p:cBhvr>
                                        <p:cTn id="48" dur="1000" fill="hold">
                                          <p:stCondLst>
                                            <p:cond delay="0"/>
                                          </p:stCondLst>
                                        </p:cTn>
                                        <p:tgtEl>
                                          <p:spTgt spid="2">
                                            <p:txEl>
                                              <p:pRg st="3" end="3"/>
                                            </p:txEl>
                                          </p:spTgt>
                                        </p:tgtEl>
                                        <p:attrNameLst>
                                          <p:attrName>r</p:attrName>
                                        </p:attrNameLst>
                                      </p:cBhvr>
                                    </p:animRot>
                                  </p:childTnLst>
                                </p:cTn>
                              </p:par>
                            </p:childTnLst>
                          </p:cTn>
                        </p:par>
                      </p:childTnLst>
                    </p:cTn>
                  </p:par>
                  <p:par>
                    <p:cTn id="49" fill="hold">
                      <p:stCondLst>
                        <p:cond delay="indefinite"/>
                      </p:stCondLst>
                      <p:childTnLst>
                        <p:par>
                          <p:cTn id="50" fill="hold">
                            <p:stCondLst>
                              <p:cond delay="0"/>
                            </p:stCondLst>
                            <p:childTnLst>
                              <p:par>
                                <p:cTn id="51" presetID="56" presetClass="entr" presetSubtype="0" fill="hold" nodeType="clickEffect">
                                  <p:stCondLst>
                                    <p:cond delay="0"/>
                                  </p:stCondLst>
                                  <p:iterate type="lt">
                                    <p:tmPct val="10000"/>
                                  </p:iterate>
                                  <p:childTnLst>
                                    <p:set>
                                      <p:cBhvr>
                                        <p:cTn id="52" dur="1" fill="hold">
                                          <p:stCondLst>
                                            <p:cond delay="0"/>
                                          </p:stCondLst>
                                        </p:cTn>
                                        <p:tgtEl>
                                          <p:spTgt spid="2">
                                            <p:txEl>
                                              <p:pRg st="4" end="4"/>
                                            </p:txEl>
                                          </p:spTgt>
                                        </p:tgtEl>
                                        <p:attrNameLst>
                                          <p:attrName>style.visibility</p:attrName>
                                        </p:attrNameLst>
                                      </p:cBhvr>
                                      <p:to>
                                        <p:strVal val="visible"/>
                                      </p:to>
                                    </p:set>
                                    <p:anim by="(-#ppt_w*2)" calcmode="lin" valueType="num">
                                      <p:cBhvr rctx="PPT">
                                        <p:cTn id="53" dur="500" autoRev="1" fill="hold">
                                          <p:stCondLst>
                                            <p:cond delay="0"/>
                                          </p:stCondLst>
                                        </p:cTn>
                                        <p:tgtEl>
                                          <p:spTgt spid="2">
                                            <p:txEl>
                                              <p:pRg st="4" end="4"/>
                                            </p:txEl>
                                          </p:spTgt>
                                        </p:tgtEl>
                                        <p:attrNameLst>
                                          <p:attrName>ppt_w</p:attrName>
                                        </p:attrNameLst>
                                      </p:cBhvr>
                                    </p:anim>
                                    <p:anim by="(#ppt_w*0.50)" calcmode="lin" valueType="num">
                                      <p:cBhvr>
                                        <p:cTn id="54" dur="500" decel="50000" autoRev="1" fill="hold">
                                          <p:stCondLst>
                                            <p:cond delay="0"/>
                                          </p:stCondLst>
                                        </p:cTn>
                                        <p:tgtEl>
                                          <p:spTgt spid="2">
                                            <p:txEl>
                                              <p:pRg st="4" end="4"/>
                                            </p:txEl>
                                          </p:spTgt>
                                        </p:tgtEl>
                                        <p:attrNameLst>
                                          <p:attrName>ppt_x</p:attrName>
                                        </p:attrNameLst>
                                      </p:cBhvr>
                                    </p:anim>
                                    <p:anim from="(-#ppt_h/2)" to="(#ppt_y)" calcmode="lin" valueType="num">
                                      <p:cBhvr>
                                        <p:cTn id="55" dur="1000" fill="hold">
                                          <p:stCondLst>
                                            <p:cond delay="0"/>
                                          </p:stCondLst>
                                        </p:cTn>
                                        <p:tgtEl>
                                          <p:spTgt spid="2">
                                            <p:txEl>
                                              <p:pRg st="4" end="4"/>
                                            </p:txEl>
                                          </p:spTgt>
                                        </p:tgtEl>
                                        <p:attrNameLst>
                                          <p:attrName>ppt_y</p:attrName>
                                        </p:attrNameLst>
                                      </p:cBhvr>
                                    </p:anim>
                                    <p:animRot by="21600000">
                                      <p:cBhvr>
                                        <p:cTn id="56" dur="1000" fill="hold">
                                          <p:stCondLst>
                                            <p:cond delay="0"/>
                                          </p:stCondLst>
                                        </p:cTn>
                                        <p:tgtEl>
                                          <p:spTgt spid="2">
                                            <p:txEl>
                                              <p:pRg st="4" end="4"/>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171450" y="194872"/>
            <a:ext cx="11820681" cy="6477391"/>
          </a:xfrm>
          <a:prstGeom prst="rect">
            <a:avLst/>
          </a:prstGeom>
          <a:noFill/>
          <a:ln w="2540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Espace réservé de la date 3"/>
          <p:cNvSpPr>
            <a:spLocks noGrp="1"/>
          </p:cNvSpPr>
          <p:nvPr>
            <p:ph type="dt" sz="half" idx="10"/>
          </p:nvPr>
        </p:nvSpPr>
        <p:spPr>
          <a:xfrm>
            <a:off x="838200" y="6538912"/>
            <a:ext cx="2743200" cy="365125"/>
          </a:xfrm>
        </p:spPr>
        <p:txBody>
          <a:bodyPr/>
          <a:lstStyle/>
          <a:p>
            <a:fld id="{9ED25342-87C0-42BE-9E21-3C8FDA423E02}" type="datetime1">
              <a:rPr lang="fr-FR" sz="2000" b="1" smtClean="0">
                <a:latin typeface="Magneto" panose="04030805050802020D02" pitchFamily="82" charset="0"/>
              </a:rPr>
              <a:t>24/01/2021</a:t>
            </a:fld>
            <a:endParaRPr lang="fr-FR" sz="2000" b="1" dirty="0">
              <a:latin typeface="Magneto" panose="04030805050802020D02" pitchFamily="82" charset="0"/>
            </a:endParaRPr>
          </a:p>
        </p:txBody>
      </p:sp>
      <p:sp>
        <p:nvSpPr>
          <p:cNvPr id="5" name="Espace réservé du pied de page 4"/>
          <p:cNvSpPr>
            <a:spLocks noGrp="1"/>
          </p:cNvSpPr>
          <p:nvPr>
            <p:ph type="ftr" sz="quarter" idx="11"/>
          </p:nvPr>
        </p:nvSpPr>
        <p:spPr>
          <a:xfrm>
            <a:off x="4038600" y="6538910"/>
            <a:ext cx="4114800" cy="365125"/>
          </a:xfrm>
        </p:spPr>
        <p:txBody>
          <a:bodyPr/>
          <a:lstStyle/>
          <a:p>
            <a:r>
              <a:rPr lang="fr-FR" sz="2000" b="1" dirty="0" smtClean="0">
                <a:latin typeface="Magneto" panose="04030805050802020D02" pitchFamily="82" charset="0"/>
              </a:rPr>
              <a:t>PPS   Lande   2020</a:t>
            </a:r>
            <a:endParaRPr lang="fr-FR" sz="2000" b="1" dirty="0">
              <a:latin typeface="Magneto" panose="04030805050802020D02" pitchFamily="82" charset="0"/>
            </a:endParaRPr>
          </a:p>
        </p:txBody>
      </p:sp>
      <p:sp>
        <p:nvSpPr>
          <p:cNvPr id="6" name="Espace réservé du numéro de diapositive 5"/>
          <p:cNvSpPr>
            <a:spLocks noGrp="1"/>
          </p:cNvSpPr>
          <p:nvPr>
            <p:ph type="sldNum" sz="quarter" idx="12"/>
          </p:nvPr>
        </p:nvSpPr>
        <p:spPr>
          <a:xfrm>
            <a:off x="8701165" y="6538911"/>
            <a:ext cx="2743200" cy="365125"/>
          </a:xfrm>
        </p:spPr>
        <p:txBody>
          <a:bodyPr/>
          <a:lstStyle/>
          <a:p>
            <a:fld id="{259009DA-20F4-493E-A2E6-8A959B81F8FD}" type="slidenum">
              <a:rPr lang="fr-FR" sz="2000" b="1" smtClean="0">
                <a:latin typeface="Magneto" panose="04030805050802020D02" pitchFamily="82" charset="0"/>
              </a:rPr>
              <a:t>7</a:t>
            </a:fld>
            <a:endParaRPr lang="fr-FR" sz="2000" b="1" dirty="0">
              <a:latin typeface="Magneto" panose="04030805050802020D02" pitchFamily="82" charset="0"/>
            </a:endParaRPr>
          </a:p>
        </p:txBody>
      </p:sp>
      <p:sp>
        <p:nvSpPr>
          <p:cNvPr id="2" name="Rectangle 1"/>
          <p:cNvSpPr/>
          <p:nvPr/>
        </p:nvSpPr>
        <p:spPr>
          <a:xfrm>
            <a:off x="559594" y="889843"/>
            <a:ext cx="11072812" cy="5078313"/>
          </a:xfrm>
          <a:prstGeom prst="rect">
            <a:avLst/>
          </a:prstGeom>
        </p:spPr>
        <p:txBody>
          <a:bodyPr wrap="square">
            <a:spAutoFit/>
          </a:bodyPr>
          <a:lstStyle/>
          <a:p>
            <a:r>
              <a:rPr lang="fr-FR" sz="3600" b="1" dirty="0"/>
              <a:t>Un chauffard arrive en trombe dans un village de campagne et pas de chance, une brave dame était en train de traverser la route, il fait un écart de volant pour l'éviter et écrase une poule.</a:t>
            </a:r>
          </a:p>
          <a:p>
            <a:r>
              <a:rPr lang="fr-FR" sz="3600" b="1" dirty="0"/>
              <a:t>Très embêté, le pauvre gars va voir le paysan :</a:t>
            </a:r>
          </a:p>
          <a:p>
            <a:r>
              <a:rPr lang="fr-FR" sz="3600" b="1" dirty="0"/>
              <a:t>- Je suis désolé, j'ai écrasé une de vos poules, pour éviter cette brave dame. Je vais vous rembourser...</a:t>
            </a:r>
          </a:p>
          <a:p>
            <a:r>
              <a:rPr lang="fr-FR" sz="3600" b="1" dirty="0"/>
              <a:t>- Alors vous, les bêtises vous les accumulez: vous écrasez ma meilleure pondeuse pour éviter ma belle-mère...</a:t>
            </a:r>
          </a:p>
        </p:txBody>
      </p:sp>
    </p:spTree>
    <p:extLst>
      <p:ext uri="{BB962C8B-B14F-4D97-AF65-F5344CB8AC3E}">
        <p14:creationId xmlns:p14="http://schemas.microsoft.com/office/powerpoint/2010/main" val="774053506"/>
      </p:ext>
    </p:extLst>
  </p:cSld>
  <p:clrMapOvr>
    <a:masterClrMapping/>
  </p:clrMapOvr>
  <mc:AlternateContent xmlns:mc="http://schemas.openxmlformats.org/markup-compatibility/2006">
    <mc:Choice xmlns:p14="http://schemas.microsoft.com/office/powerpoint/2010/main" Requires="p14">
      <p:transition spd="slow" p14:dur="5000" advTm="10000">
        <p:wedge/>
      </p:transition>
    </mc:Choice>
    <mc:Fallback>
      <p:transition spd="slow" advTm="10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heel(8)">
                                      <p:cBhvr>
                                        <p:cTn id="7" dur="20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5">
                                            <p:txEl>
                                              <p:pRg st="0" end="0"/>
                                            </p:txEl>
                                          </p:spTgt>
                                        </p:tgtEl>
                                        <p:attrNameLst>
                                          <p:attrName>style.visibility</p:attrName>
                                        </p:attrNameLst>
                                      </p:cBhvr>
                                      <p:to>
                                        <p:strVal val="visible"/>
                                      </p:to>
                                    </p:set>
                                    <p:anim calcmode="lin" valueType="num">
                                      <p:cBhvr>
                                        <p:cTn id="12" dur="500" fill="hold"/>
                                        <p:tgtEl>
                                          <p:spTgt spid="5">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5">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5">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5">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5">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6" presetClass="entr" presetSubtype="0" fill="hold" nodeType="clickEffect">
                                  <p:stCondLst>
                                    <p:cond delay="0"/>
                                  </p:stCondLst>
                                  <p:iterate type="lt">
                                    <p:tmPct val="10000"/>
                                  </p:iterate>
                                  <p:childTnLst>
                                    <p:set>
                                      <p:cBhvr>
                                        <p:cTn id="20" dur="1" fill="hold">
                                          <p:stCondLst>
                                            <p:cond delay="0"/>
                                          </p:stCondLst>
                                        </p:cTn>
                                        <p:tgtEl>
                                          <p:spTgt spid="2">
                                            <p:txEl>
                                              <p:pRg st="0" end="0"/>
                                            </p:txEl>
                                          </p:spTgt>
                                        </p:tgtEl>
                                        <p:attrNameLst>
                                          <p:attrName>style.visibility</p:attrName>
                                        </p:attrNameLst>
                                      </p:cBhvr>
                                      <p:to>
                                        <p:strVal val="visible"/>
                                      </p:to>
                                    </p:set>
                                    <p:anim by="(-#ppt_w*2)" calcmode="lin" valueType="num">
                                      <p:cBhvr rctx="PPT">
                                        <p:cTn id="21" dur="500" autoRev="1" fill="hold">
                                          <p:stCondLst>
                                            <p:cond delay="0"/>
                                          </p:stCondLst>
                                        </p:cTn>
                                        <p:tgtEl>
                                          <p:spTgt spid="2">
                                            <p:txEl>
                                              <p:pRg st="0" end="0"/>
                                            </p:txEl>
                                          </p:spTgt>
                                        </p:tgtEl>
                                        <p:attrNameLst>
                                          <p:attrName>ppt_w</p:attrName>
                                        </p:attrNameLst>
                                      </p:cBhvr>
                                    </p:anim>
                                    <p:anim by="(#ppt_w*0.50)" calcmode="lin" valueType="num">
                                      <p:cBhvr>
                                        <p:cTn id="22" dur="500" decel="50000" autoRev="1" fill="hold">
                                          <p:stCondLst>
                                            <p:cond delay="0"/>
                                          </p:stCondLst>
                                        </p:cTn>
                                        <p:tgtEl>
                                          <p:spTgt spid="2">
                                            <p:txEl>
                                              <p:pRg st="0" end="0"/>
                                            </p:txEl>
                                          </p:spTgt>
                                        </p:tgtEl>
                                        <p:attrNameLst>
                                          <p:attrName>ppt_x</p:attrName>
                                        </p:attrNameLst>
                                      </p:cBhvr>
                                    </p:anim>
                                    <p:anim from="(-#ppt_h/2)" to="(#ppt_y)" calcmode="lin" valueType="num">
                                      <p:cBhvr>
                                        <p:cTn id="23" dur="1000" fill="hold">
                                          <p:stCondLst>
                                            <p:cond delay="0"/>
                                          </p:stCondLst>
                                        </p:cTn>
                                        <p:tgtEl>
                                          <p:spTgt spid="2">
                                            <p:txEl>
                                              <p:pRg st="0" end="0"/>
                                            </p:txEl>
                                          </p:spTgt>
                                        </p:tgtEl>
                                        <p:attrNameLst>
                                          <p:attrName>ppt_y</p:attrName>
                                        </p:attrNameLst>
                                      </p:cBhvr>
                                    </p:anim>
                                    <p:animRot by="21600000">
                                      <p:cBhvr>
                                        <p:cTn id="24" dur="1000" fill="hold">
                                          <p:stCondLst>
                                            <p:cond delay="0"/>
                                          </p:stCondLst>
                                        </p:cTn>
                                        <p:tgtEl>
                                          <p:spTgt spid="2">
                                            <p:txEl>
                                              <p:pRg st="0" end="0"/>
                                            </p:txEl>
                                          </p:spTgt>
                                        </p:tgtEl>
                                        <p:attrNameLst>
                                          <p:attrName>r</p:attrName>
                                        </p:attrNameLst>
                                      </p:cBhvr>
                                    </p:animRot>
                                  </p:childTnLst>
                                </p:cTn>
                              </p:par>
                            </p:childTnLst>
                          </p:cTn>
                        </p:par>
                      </p:childTnLst>
                    </p:cTn>
                  </p:par>
                  <p:par>
                    <p:cTn id="25" fill="hold">
                      <p:stCondLst>
                        <p:cond delay="indefinite"/>
                      </p:stCondLst>
                      <p:childTnLst>
                        <p:par>
                          <p:cTn id="26" fill="hold">
                            <p:stCondLst>
                              <p:cond delay="0"/>
                            </p:stCondLst>
                            <p:childTnLst>
                              <p:par>
                                <p:cTn id="27" presetID="56" presetClass="entr" presetSubtype="0" fill="hold" nodeType="clickEffect">
                                  <p:stCondLst>
                                    <p:cond delay="0"/>
                                  </p:stCondLst>
                                  <p:iterate type="lt">
                                    <p:tmPct val="10000"/>
                                  </p:iterate>
                                  <p:childTnLst>
                                    <p:set>
                                      <p:cBhvr>
                                        <p:cTn id="28" dur="1" fill="hold">
                                          <p:stCondLst>
                                            <p:cond delay="0"/>
                                          </p:stCondLst>
                                        </p:cTn>
                                        <p:tgtEl>
                                          <p:spTgt spid="2">
                                            <p:txEl>
                                              <p:pRg st="1" end="1"/>
                                            </p:txEl>
                                          </p:spTgt>
                                        </p:tgtEl>
                                        <p:attrNameLst>
                                          <p:attrName>style.visibility</p:attrName>
                                        </p:attrNameLst>
                                      </p:cBhvr>
                                      <p:to>
                                        <p:strVal val="visible"/>
                                      </p:to>
                                    </p:set>
                                    <p:anim by="(-#ppt_w*2)" calcmode="lin" valueType="num">
                                      <p:cBhvr rctx="PPT">
                                        <p:cTn id="29" dur="500" autoRev="1" fill="hold">
                                          <p:stCondLst>
                                            <p:cond delay="0"/>
                                          </p:stCondLst>
                                        </p:cTn>
                                        <p:tgtEl>
                                          <p:spTgt spid="2">
                                            <p:txEl>
                                              <p:pRg st="1" end="1"/>
                                            </p:txEl>
                                          </p:spTgt>
                                        </p:tgtEl>
                                        <p:attrNameLst>
                                          <p:attrName>ppt_w</p:attrName>
                                        </p:attrNameLst>
                                      </p:cBhvr>
                                    </p:anim>
                                    <p:anim by="(#ppt_w*0.50)" calcmode="lin" valueType="num">
                                      <p:cBhvr>
                                        <p:cTn id="30" dur="500" decel="50000" autoRev="1" fill="hold">
                                          <p:stCondLst>
                                            <p:cond delay="0"/>
                                          </p:stCondLst>
                                        </p:cTn>
                                        <p:tgtEl>
                                          <p:spTgt spid="2">
                                            <p:txEl>
                                              <p:pRg st="1" end="1"/>
                                            </p:txEl>
                                          </p:spTgt>
                                        </p:tgtEl>
                                        <p:attrNameLst>
                                          <p:attrName>ppt_x</p:attrName>
                                        </p:attrNameLst>
                                      </p:cBhvr>
                                    </p:anim>
                                    <p:anim from="(-#ppt_h/2)" to="(#ppt_y)" calcmode="lin" valueType="num">
                                      <p:cBhvr>
                                        <p:cTn id="31" dur="1000" fill="hold">
                                          <p:stCondLst>
                                            <p:cond delay="0"/>
                                          </p:stCondLst>
                                        </p:cTn>
                                        <p:tgtEl>
                                          <p:spTgt spid="2">
                                            <p:txEl>
                                              <p:pRg st="1" end="1"/>
                                            </p:txEl>
                                          </p:spTgt>
                                        </p:tgtEl>
                                        <p:attrNameLst>
                                          <p:attrName>ppt_y</p:attrName>
                                        </p:attrNameLst>
                                      </p:cBhvr>
                                    </p:anim>
                                    <p:animRot by="21600000">
                                      <p:cBhvr>
                                        <p:cTn id="32" dur="1000" fill="hold">
                                          <p:stCondLst>
                                            <p:cond delay="0"/>
                                          </p:stCondLst>
                                        </p:cTn>
                                        <p:tgtEl>
                                          <p:spTgt spid="2">
                                            <p:txEl>
                                              <p:pRg st="1" end="1"/>
                                            </p:txEl>
                                          </p:spTgt>
                                        </p:tgtEl>
                                        <p:attrNameLst>
                                          <p:attrName>r</p:attrName>
                                        </p:attrNameLst>
                                      </p:cBhvr>
                                    </p:animRot>
                                  </p:childTnLst>
                                </p:cTn>
                              </p:par>
                            </p:childTnLst>
                          </p:cTn>
                        </p:par>
                      </p:childTnLst>
                    </p:cTn>
                  </p:par>
                  <p:par>
                    <p:cTn id="33" fill="hold">
                      <p:stCondLst>
                        <p:cond delay="indefinite"/>
                      </p:stCondLst>
                      <p:childTnLst>
                        <p:par>
                          <p:cTn id="34" fill="hold">
                            <p:stCondLst>
                              <p:cond delay="0"/>
                            </p:stCondLst>
                            <p:childTnLst>
                              <p:par>
                                <p:cTn id="35" presetID="56" presetClass="entr" presetSubtype="0" fill="hold" nodeType="clickEffect">
                                  <p:stCondLst>
                                    <p:cond delay="0"/>
                                  </p:stCondLst>
                                  <p:iterate type="lt">
                                    <p:tmPct val="10000"/>
                                  </p:iterate>
                                  <p:childTnLst>
                                    <p:set>
                                      <p:cBhvr>
                                        <p:cTn id="36" dur="1" fill="hold">
                                          <p:stCondLst>
                                            <p:cond delay="0"/>
                                          </p:stCondLst>
                                        </p:cTn>
                                        <p:tgtEl>
                                          <p:spTgt spid="2">
                                            <p:txEl>
                                              <p:pRg st="3" end="3"/>
                                            </p:txEl>
                                          </p:spTgt>
                                        </p:tgtEl>
                                        <p:attrNameLst>
                                          <p:attrName>style.visibility</p:attrName>
                                        </p:attrNameLst>
                                      </p:cBhvr>
                                      <p:to>
                                        <p:strVal val="visible"/>
                                      </p:to>
                                    </p:set>
                                    <p:anim by="(-#ppt_w*2)" calcmode="lin" valueType="num">
                                      <p:cBhvr rctx="PPT">
                                        <p:cTn id="37" dur="500" autoRev="1" fill="hold">
                                          <p:stCondLst>
                                            <p:cond delay="0"/>
                                          </p:stCondLst>
                                        </p:cTn>
                                        <p:tgtEl>
                                          <p:spTgt spid="2">
                                            <p:txEl>
                                              <p:pRg st="3" end="3"/>
                                            </p:txEl>
                                          </p:spTgt>
                                        </p:tgtEl>
                                        <p:attrNameLst>
                                          <p:attrName>ppt_w</p:attrName>
                                        </p:attrNameLst>
                                      </p:cBhvr>
                                    </p:anim>
                                    <p:anim by="(#ppt_w*0.50)" calcmode="lin" valueType="num">
                                      <p:cBhvr>
                                        <p:cTn id="38" dur="500" decel="50000" autoRev="1" fill="hold">
                                          <p:stCondLst>
                                            <p:cond delay="0"/>
                                          </p:stCondLst>
                                        </p:cTn>
                                        <p:tgtEl>
                                          <p:spTgt spid="2">
                                            <p:txEl>
                                              <p:pRg st="3" end="3"/>
                                            </p:txEl>
                                          </p:spTgt>
                                        </p:tgtEl>
                                        <p:attrNameLst>
                                          <p:attrName>ppt_x</p:attrName>
                                        </p:attrNameLst>
                                      </p:cBhvr>
                                    </p:anim>
                                    <p:anim from="(-#ppt_h/2)" to="(#ppt_y)" calcmode="lin" valueType="num">
                                      <p:cBhvr>
                                        <p:cTn id="39" dur="1000" fill="hold">
                                          <p:stCondLst>
                                            <p:cond delay="0"/>
                                          </p:stCondLst>
                                        </p:cTn>
                                        <p:tgtEl>
                                          <p:spTgt spid="2">
                                            <p:txEl>
                                              <p:pRg st="3" end="3"/>
                                            </p:txEl>
                                          </p:spTgt>
                                        </p:tgtEl>
                                        <p:attrNameLst>
                                          <p:attrName>ppt_y</p:attrName>
                                        </p:attrNameLst>
                                      </p:cBhvr>
                                    </p:anim>
                                    <p:animRot by="21600000">
                                      <p:cBhvr>
                                        <p:cTn id="40" dur="1000" fill="hold">
                                          <p:stCondLst>
                                            <p:cond delay="0"/>
                                          </p:stCondLst>
                                        </p:cTn>
                                        <p:tgtEl>
                                          <p:spTgt spid="2">
                                            <p:txEl>
                                              <p:pRg st="3" end="3"/>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171450" y="194872"/>
            <a:ext cx="11820681" cy="6477391"/>
          </a:xfrm>
          <a:prstGeom prst="rect">
            <a:avLst/>
          </a:prstGeom>
          <a:noFill/>
          <a:ln w="2540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Espace réservé de la date 3"/>
          <p:cNvSpPr>
            <a:spLocks noGrp="1"/>
          </p:cNvSpPr>
          <p:nvPr>
            <p:ph type="dt" sz="half" idx="10"/>
          </p:nvPr>
        </p:nvSpPr>
        <p:spPr>
          <a:xfrm>
            <a:off x="838200" y="6538912"/>
            <a:ext cx="2743200" cy="365125"/>
          </a:xfrm>
        </p:spPr>
        <p:txBody>
          <a:bodyPr/>
          <a:lstStyle/>
          <a:p>
            <a:fld id="{9ED25342-87C0-42BE-9E21-3C8FDA423E02}" type="datetime1">
              <a:rPr lang="fr-FR" sz="2000" b="1" smtClean="0">
                <a:latin typeface="Magneto" panose="04030805050802020D02" pitchFamily="82" charset="0"/>
              </a:rPr>
              <a:t>24/01/2021</a:t>
            </a:fld>
            <a:endParaRPr lang="fr-FR" sz="2000" b="1" dirty="0">
              <a:latin typeface="Magneto" panose="04030805050802020D02" pitchFamily="82" charset="0"/>
            </a:endParaRPr>
          </a:p>
        </p:txBody>
      </p:sp>
      <p:sp>
        <p:nvSpPr>
          <p:cNvPr id="5" name="Espace réservé du pied de page 4"/>
          <p:cNvSpPr>
            <a:spLocks noGrp="1"/>
          </p:cNvSpPr>
          <p:nvPr>
            <p:ph type="ftr" sz="quarter" idx="11"/>
          </p:nvPr>
        </p:nvSpPr>
        <p:spPr>
          <a:xfrm>
            <a:off x="4038600" y="6538910"/>
            <a:ext cx="4114800" cy="365125"/>
          </a:xfrm>
        </p:spPr>
        <p:txBody>
          <a:bodyPr/>
          <a:lstStyle/>
          <a:p>
            <a:r>
              <a:rPr lang="fr-FR" sz="2000" b="1" dirty="0" smtClean="0">
                <a:latin typeface="Magneto" panose="04030805050802020D02" pitchFamily="82" charset="0"/>
              </a:rPr>
              <a:t>PPS   Lande   2020</a:t>
            </a:r>
            <a:endParaRPr lang="fr-FR" sz="2000" b="1" dirty="0">
              <a:latin typeface="Magneto" panose="04030805050802020D02" pitchFamily="82" charset="0"/>
            </a:endParaRPr>
          </a:p>
        </p:txBody>
      </p:sp>
      <p:sp>
        <p:nvSpPr>
          <p:cNvPr id="6" name="Espace réservé du numéro de diapositive 5"/>
          <p:cNvSpPr>
            <a:spLocks noGrp="1"/>
          </p:cNvSpPr>
          <p:nvPr>
            <p:ph type="sldNum" sz="quarter" idx="12"/>
          </p:nvPr>
        </p:nvSpPr>
        <p:spPr>
          <a:xfrm>
            <a:off x="8701165" y="6538911"/>
            <a:ext cx="2743200" cy="365125"/>
          </a:xfrm>
        </p:spPr>
        <p:txBody>
          <a:bodyPr/>
          <a:lstStyle/>
          <a:p>
            <a:fld id="{259009DA-20F4-493E-A2E6-8A959B81F8FD}" type="slidenum">
              <a:rPr lang="fr-FR" sz="2000" b="1" smtClean="0">
                <a:latin typeface="Magneto" panose="04030805050802020D02" pitchFamily="82" charset="0"/>
              </a:rPr>
              <a:t>8</a:t>
            </a:fld>
            <a:endParaRPr lang="fr-FR" sz="2000" b="1" dirty="0">
              <a:latin typeface="Magneto" panose="04030805050802020D02" pitchFamily="82" charset="0"/>
            </a:endParaRPr>
          </a:p>
        </p:txBody>
      </p:sp>
      <p:sp>
        <p:nvSpPr>
          <p:cNvPr id="2" name="Rectangle 1"/>
          <p:cNvSpPr/>
          <p:nvPr/>
        </p:nvSpPr>
        <p:spPr>
          <a:xfrm>
            <a:off x="485775" y="385763"/>
            <a:ext cx="11301413" cy="6001643"/>
          </a:xfrm>
          <a:prstGeom prst="rect">
            <a:avLst/>
          </a:prstGeom>
        </p:spPr>
        <p:txBody>
          <a:bodyPr wrap="square">
            <a:spAutoFit/>
          </a:bodyPr>
          <a:lstStyle/>
          <a:p>
            <a:r>
              <a:rPr lang="fr-FR" sz="3200" b="1" dirty="0"/>
              <a:t>Un homme braque une banque. Il tient tout le monde en respect avec son arme et exige l'accès au coffre.</a:t>
            </a:r>
          </a:p>
          <a:p>
            <a:r>
              <a:rPr lang="fr-FR" sz="3200" b="1" dirty="0"/>
              <a:t>Il ressort quelques instants plus tard avec plusieurs sacs de billets.</a:t>
            </a:r>
          </a:p>
          <a:p>
            <a:r>
              <a:rPr lang="fr-FR" sz="3200" b="1" dirty="0"/>
              <a:t>Il regarde alors un client droit dans les yeux et lui demande : - T'as vu quelque chose ?</a:t>
            </a:r>
          </a:p>
          <a:p>
            <a:r>
              <a:rPr lang="fr-FR" sz="3200" b="1" dirty="0"/>
              <a:t>Le client répond : - Oui, vous avez...</a:t>
            </a:r>
          </a:p>
          <a:p>
            <a:r>
              <a:rPr lang="fr-FR" sz="3200" b="1" dirty="0"/>
              <a:t>Il n'a pas le temps de finir sa phrase qu'il est tué.</a:t>
            </a:r>
          </a:p>
          <a:p>
            <a:r>
              <a:rPr lang="fr-FR" sz="3200" b="1" dirty="0"/>
              <a:t>Le malfaiteur regarde le client à côté de lui, droit dans les yeux et lui repose la même question :</a:t>
            </a:r>
          </a:p>
          <a:p>
            <a:r>
              <a:rPr lang="fr-FR" sz="3200" b="1" dirty="0"/>
              <a:t>- T'as vu quelque chose ?</a:t>
            </a:r>
          </a:p>
          <a:p>
            <a:r>
              <a:rPr lang="fr-FR" sz="3200" b="1" dirty="0"/>
              <a:t>Et le client répond : - Moi non. Mais ma belle-mère qui est juste là, elle a tout vu ! </a:t>
            </a:r>
          </a:p>
        </p:txBody>
      </p:sp>
    </p:spTree>
    <p:extLst>
      <p:ext uri="{BB962C8B-B14F-4D97-AF65-F5344CB8AC3E}">
        <p14:creationId xmlns:p14="http://schemas.microsoft.com/office/powerpoint/2010/main" val="1490442678"/>
      </p:ext>
    </p:extLst>
  </p:cSld>
  <p:clrMapOvr>
    <a:masterClrMapping/>
  </p:clrMapOvr>
  <mc:AlternateContent xmlns:mc="http://schemas.openxmlformats.org/markup-compatibility/2006">
    <mc:Choice xmlns:p14="http://schemas.microsoft.com/office/powerpoint/2010/main" Requires="p14">
      <p:transition spd="slow" p14:dur="5000" advTm="10000">
        <p:wedge/>
      </p:transition>
    </mc:Choice>
    <mc:Fallback>
      <p:transition spd="slow" advTm="10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heel(8)">
                                      <p:cBhvr>
                                        <p:cTn id="7" dur="20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5">
                                            <p:txEl>
                                              <p:pRg st="0" end="0"/>
                                            </p:txEl>
                                          </p:spTgt>
                                        </p:tgtEl>
                                        <p:attrNameLst>
                                          <p:attrName>style.visibility</p:attrName>
                                        </p:attrNameLst>
                                      </p:cBhvr>
                                      <p:to>
                                        <p:strVal val="visible"/>
                                      </p:to>
                                    </p:set>
                                    <p:anim calcmode="lin" valueType="num">
                                      <p:cBhvr>
                                        <p:cTn id="12" dur="500" fill="hold"/>
                                        <p:tgtEl>
                                          <p:spTgt spid="5">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5">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5">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5">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5">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6" presetClass="entr" presetSubtype="0" fill="hold" nodeType="clickEffect">
                                  <p:stCondLst>
                                    <p:cond delay="0"/>
                                  </p:stCondLst>
                                  <p:iterate type="lt">
                                    <p:tmPct val="10000"/>
                                  </p:iterate>
                                  <p:childTnLst>
                                    <p:set>
                                      <p:cBhvr>
                                        <p:cTn id="20" dur="1" fill="hold">
                                          <p:stCondLst>
                                            <p:cond delay="0"/>
                                          </p:stCondLst>
                                        </p:cTn>
                                        <p:tgtEl>
                                          <p:spTgt spid="2">
                                            <p:txEl>
                                              <p:pRg st="0" end="0"/>
                                            </p:txEl>
                                          </p:spTgt>
                                        </p:tgtEl>
                                        <p:attrNameLst>
                                          <p:attrName>style.visibility</p:attrName>
                                        </p:attrNameLst>
                                      </p:cBhvr>
                                      <p:to>
                                        <p:strVal val="visible"/>
                                      </p:to>
                                    </p:set>
                                    <p:anim by="(-#ppt_w*2)" calcmode="lin" valueType="num">
                                      <p:cBhvr rctx="PPT">
                                        <p:cTn id="21" dur="500" autoRev="1" fill="hold">
                                          <p:stCondLst>
                                            <p:cond delay="0"/>
                                          </p:stCondLst>
                                        </p:cTn>
                                        <p:tgtEl>
                                          <p:spTgt spid="2">
                                            <p:txEl>
                                              <p:pRg st="0" end="0"/>
                                            </p:txEl>
                                          </p:spTgt>
                                        </p:tgtEl>
                                        <p:attrNameLst>
                                          <p:attrName>ppt_w</p:attrName>
                                        </p:attrNameLst>
                                      </p:cBhvr>
                                    </p:anim>
                                    <p:anim by="(#ppt_w*0.50)" calcmode="lin" valueType="num">
                                      <p:cBhvr>
                                        <p:cTn id="22" dur="500" decel="50000" autoRev="1" fill="hold">
                                          <p:stCondLst>
                                            <p:cond delay="0"/>
                                          </p:stCondLst>
                                        </p:cTn>
                                        <p:tgtEl>
                                          <p:spTgt spid="2">
                                            <p:txEl>
                                              <p:pRg st="0" end="0"/>
                                            </p:txEl>
                                          </p:spTgt>
                                        </p:tgtEl>
                                        <p:attrNameLst>
                                          <p:attrName>ppt_x</p:attrName>
                                        </p:attrNameLst>
                                      </p:cBhvr>
                                    </p:anim>
                                    <p:anim from="(-#ppt_h/2)" to="(#ppt_y)" calcmode="lin" valueType="num">
                                      <p:cBhvr>
                                        <p:cTn id="23" dur="1000" fill="hold">
                                          <p:stCondLst>
                                            <p:cond delay="0"/>
                                          </p:stCondLst>
                                        </p:cTn>
                                        <p:tgtEl>
                                          <p:spTgt spid="2">
                                            <p:txEl>
                                              <p:pRg st="0" end="0"/>
                                            </p:txEl>
                                          </p:spTgt>
                                        </p:tgtEl>
                                        <p:attrNameLst>
                                          <p:attrName>ppt_y</p:attrName>
                                        </p:attrNameLst>
                                      </p:cBhvr>
                                    </p:anim>
                                    <p:animRot by="21600000">
                                      <p:cBhvr>
                                        <p:cTn id="24" dur="1000" fill="hold">
                                          <p:stCondLst>
                                            <p:cond delay="0"/>
                                          </p:stCondLst>
                                        </p:cTn>
                                        <p:tgtEl>
                                          <p:spTgt spid="2">
                                            <p:txEl>
                                              <p:pRg st="0" end="0"/>
                                            </p:txEl>
                                          </p:spTgt>
                                        </p:tgtEl>
                                        <p:attrNameLst>
                                          <p:attrName>r</p:attrName>
                                        </p:attrNameLst>
                                      </p:cBhvr>
                                    </p:animRot>
                                  </p:childTnLst>
                                </p:cTn>
                              </p:par>
                            </p:childTnLst>
                          </p:cTn>
                        </p:par>
                      </p:childTnLst>
                    </p:cTn>
                  </p:par>
                  <p:par>
                    <p:cTn id="25" fill="hold">
                      <p:stCondLst>
                        <p:cond delay="indefinite"/>
                      </p:stCondLst>
                      <p:childTnLst>
                        <p:par>
                          <p:cTn id="26" fill="hold">
                            <p:stCondLst>
                              <p:cond delay="0"/>
                            </p:stCondLst>
                            <p:childTnLst>
                              <p:par>
                                <p:cTn id="27" presetID="56" presetClass="entr" presetSubtype="0" fill="hold" nodeType="clickEffect">
                                  <p:stCondLst>
                                    <p:cond delay="0"/>
                                  </p:stCondLst>
                                  <p:iterate type="lt">
                                    <p:tmPct val="10000"/>
                                  </p:iterate>
                                  <p:childTnLst>
                                    <p:set>
                                      <p:cBhvr>
                                        <p:cTn id="28" dur="1" fill="hold">
                                          <p:stCondLst>
                                            <p:cond delay="0"/>
                                          </p:stCondLst>
                                        </p:cTn>
                                        <p:tgtEl>
                                          <p:spTgt spid="2">
                                            <p:txEl>
                                              <p:pRg st="1" end="1"/>
                                            </p:txEl>
                                          </p:spTgt>
                                        </p:tgtEl>
                                        <p:attrNameLst>
                                          <p:attrName>style.visibility</p:attrName>
                                        </p:attrNameLst>
                                      </p:cBhvr>
                                      <p:to>
                                        <p:strVal val="visible"/>
                                      </p:to>
                                    </p:set>
                                    <p:anim by="(-#ppt_w*2)" calcmode="lin" valueType="num">
                                      <p:cBhvr rctx="PPT">
                                        <p:cTn id="29" dur="500" autoRev="1" fill="hold">
                                          <p:stCondLst>
                                            <p:cond delay="0"/>
                                          </p:stCondLst>
                                        </p:cTn>
                                        <p:tgtEl>
                                          <p:spTgt spid="2">
                                            <p:txEl>
                                              <p:pRg st="1" end="1"/>
                                            </p:txEl>
                                          </p:spTgt>
                                        </p:tgtEl>
                                        <p:attrNameLst>
                                          <p:attrName>ppt_w</p:attrName>
                                        </p:attrNameLst>
                                      </p:cBhvr>
                                    </p:anim>
                                    <p:anim by="(#ppt_w*0.50)" calcmode="lin" valueType="num">
                                      <p:cBhvr>
                                        <p:cTn id="30" dur="500" decel="50000" autoRev="1" fill="hold">
                                          <p:stCondLst>
                                            <p:cond delay="0"/>
                                          </p:stCondLst>
                                        </p:cTn>
                                        <p:tgtEl>
                                          <p:spTgt spid="2">
                                            <p:txEl>
                                              <p:pRg st="1" end="1"/>
                                            </p:txEl>
                                          </p:spTgt>
                                        </p:tgtEl>
                                        <p:attrNameLst>
                                          <p:attrName>ppt_x</p:attrName>
                                        </p:attrNameLst>
                                      </p:cBhvr>
                                    </p:anim>
                                    <p:anim from="(-#ppt_h/2)" to="(#ppt_y)" calcmode="lin" valueType="num">
                                      <p:cBhvr>
                                        <p:cTn id="31" dur="1000" fill="hold">
                                          <p:stCondLst>
                                            <p:cond delay="0"/>
                                          </p:stCondLst>
                                        </p:cTn>
                                        <p:tgtEl>
                                          <p:spTgt spid="2">
                                            <p:txEl>
                                              <p:pRg st="1" end="1"/>
                                            </p:txEl>
                                          </p:spTgt>
                                        </p:tgtEl>
                                        <p:attrNameLst>
                                          <p:attrName>ppt_y</p:attrName>
                                        </p:attrNameLst>
                                      </p:cBhvr>
                                    </p:anim>
                                    <p:animRot by="21600000">
                                      <p:cBhvr>
                                        <p:cTn id="32" dur="1000" fill="hold">
                                          <p:stCondLst>
                                            <p:cond delay="0"/>
                                          </p:stCondLst>
                                        </p:cTn>
                                        <p:tgtEl>
                                          <p:spTgt spid="2">
                                            <p:txEl>
                                              <p:pRg st="1" end="1"/>
                                            </p:txEl>
                                          </p:spTgt>
                                        </p:tgtEl>
                                        <p:attrNameLst>
                                          <p:attrName>r</p:attrName>
                                        </p:attrNameLst>
                                      </p:cBhvr>
                                    </p:animRot>
                                  </p:childTnLst>
                                </p:cTn>
                              </p:par>
                            </p:childTnLst>
                          </p:cTn>
                        </p:par>
                      </p:childTnLst>
                    </p:cTn>
                  </p:par>
                  <p:par>
                    <p:cTn id="33" fill="hold">
                      <p:stCondLst>
                        <p:cond delay="indefinite"/>
                      </p:stCondLst>
                      <p:childTnLst>
                        <p:par>
                          <p:cTn id="34" fill="hold">
                            <p:stCondLst>
                              <p:cond delay="0"/>
                            </p:stCondLst>
                            <p:childTnLst>
                              <p:par>
                                <p:cTn id="35" presetID="56" presetClass="entr" presetSubtype="0" fill="hold" nodeType="clickEffect">
                                  <p:stCondLst>
                                    <p:cond delay="0"/>
                                  </p:stCondLst>
                                  <p:iterate type="lt">
                                    <p:tmPct val="10000"/>
                                  </p:iterate>
                                  <p:childTnLst>
                                    <p:set>
                                      <p:cBhvr>
                                        <p:cTn id="36" dur="1" fill="hold">
                                          <p:stCondLst>
                                            <p:cond delay="0"/>
                                          </p:stCondLst>
                                        </p:cTn>
                                        <p:tgtEl>
                                          <p:spTgt spid="2">
                                            <p:txEl>
                                              <p:pRg st="2" end="2"/>
                                            </p:txEl>
                                          </p:spTgt>
                                        </p:tgtEl>
                                        <p:attrNameLst>
                                          <p:attrName>style.visibility</p:attrName>
                                        </p:attrNameLst>
                                      </p:cBhvr>
                                      <p:to>
                                        <p:strVal val="visible"/>
                                      </p:to>
                                    </p:set>
                                    <p:anim by="(-#ppt_w*2)" calcmode="lin" valueType="num">
                                      <p:cBhvr rctx="PPT">
                                        <p:cTn id="37" dur="500" autoRev="1" fill="hold">
                                          <p:stCondLst>
                                            <p:cond delay="0"/>
                                          </p:stCondLst>
                                        </p:cTn>
                                        <p:tgtEl>
                                          <p:spTgt spid="2">
                                            <p:txEl>
                                              <p:pRg st="2" end="2"/>
                                            </p:txEl>
                                          </p:spTgt>
                                        </p:tgtEl>
                                        <p:attrNameLst>
                                          <p:attrName>ppt_w</p:attrName>
                                        </p:attrNameLst>
                                      </p:cBhvr>
                                    </p:anim>
                                    <p:anim by="(#ppt_w*0.50)" calcmode="lin" valueType="num">
                                      <p:cBhvr>
                                        <p:cTn id="38" dur="500" decel="50000" autoRev="1" fill="hold">
                                          <p:stCondLst>
                                            <p:cond delay="0"/>
                                          </p:stCondLst>
                                        </p:cTn>
                                        <p:tgtEl>
                                          <p:spTgt spid="2">
                                            <p:txEl>
                                              <p:pRg st="2" end="2"/>
                                            </p:txEl>
                                          </p:spTgt>
                                        </p:tgtEl>
                                        <p:attrNameLst>
                                          <p:attrName>ppt_x</p:attrName>
                                        </p:attrNameLst>
                                      </p:cBhvr>
                                    </p:anim>
                                    <p:anim from="(-#ppt_h/2)" to="(#ppt_y)" calcmode="lin" valueType="num">
                                      <p:cBhvr>
                                        <p:cTn id="39" dur="1000" fill="hold">
                                          <p:stCondLst>
                                            <p:cond delay="0"/>
                                          </p:stCondLst>
                                        </p:cTn>
                                        <p:tgtEl>
                                          <p:spTgt spid="2">
                                            <p:txEl>
                                              <p:pRg st="2" end="2"/>
                                            </p:txEl>
                                          </p:spTgt>
                                        </p:tgtEl>
                                        <p:attrNameLst>
                                          <p:attrName>ppt_y</p:attrName>
                                        </p:attrNameLst>
                                      </p:cBhvr>
                                    </p:anim>
                                    <p:animRot by="21600000">
                                      <p:cBhvr>
                                        <p:cTn id="40" dur="1000" fill="hold">
                                          <p:stCondLst>
                                            <p:cond delay="0"/>
                                          </p:stCondLst>
                                        </p:cTn>
                                        <p:tgtEl>
                                          <p:spTgt spid="2">
                                            <p:txEl>
                                              <p:pRg st="2" end="2"/>
                                            </p:txEl>
                                          </p:spTgt>
                                        </p:tgtEl>
                                        <p:attrNameLst>
                                          <p:attrName>r</p:attrName>
                                        </p:attrNameLst>
                                      </p:cBhvr>
                                    </p:animRot>
                                  </p:childTnLst>
                                </p:cTn>
                              </p:par>
                            </p:childTnLst>
                          </p:cTn>
                        </p:par>
                      </p:childTnLst>
                    </p:cTn>
                  </p:par>
                  <p:par>
                    <p:cTn id="41" fill="hold">
                      <p:stCondLst>
                        <p:cond delay="indefinite"/>
                      </p:stCondLst>
                      <p:childTnLst>
                        <p:par>
                          <p:cTn id="42" fill="hold">
                            <p:stCondLst>
                              <p:cond delay="0"/>
                            </p:stCondLst>
                            <p:childTnLst>
                              <p:par>
                                <p:cTn id="43" presetID="56" presetClass="entr" presetSubtype="0" fill="hold" nodeType="clickEffect">
                                  <p:stCondLst>
                                    <p:cond delay="0"/>
                                  </p:stCondLst>
                                  <p:iterate type="lt">
                                    <p:tmPct val="10000"/>
                                  </p:iterate>
                                  <p:childTnLst>
                                    <p:set>
                                      <p:cBhvr>
                                        <p:cTn id="44" dur="1" fill="hold">
                                          <p:stCondLst>
                                            <p:cond delay="0"/>
                                          </p:stCondLst>
                                        </p:cTn>
                                        <p:tgtEl>
                                          <p:spTgt spid="2">
                                            <p:txEl>
                                              <p:pRg st="3" end="3"/>
                                            </p:txEl>
                                          </p:spTgt>
                                        </p:tgtEl>
                                        <p:attrNameLst>
                                          <p:attrName>style.visibility</p:attrName>
                                        </p:attrNameLst>
                                      </p:cBhvr>
                                      <p:to>
                                        <p:strVal val="visible"/>
                                      </p:to>
                                    </p:set>
                                    <p:anim by="(-#ppt_w*2)" calcmode="lin" valueType="num">
                                      <p:cBhvr rctx="PPT">
                                        <p:cTn id="45" dur="500" autoRev="1" fill="hold">
                                          <p:stCondLst>
                                            <p:cond delay="0"/>
                                          </p:stCondLst>
                                        </p:cTn>
                                        <p:tgtEl>
                                          <p:spTgt spid="2">
                                            <p:txEl>
                                              <p:pRg st="3" end="3"/>
                                            </p:txEl>
                                          </p:spTgt>
                                        </p:tgtEl>
                                        <p:attrNameLst>
                                          <p:attrName>ppt_w</p:attrName>
                                        </p:attrNameLst>
                                      </p:cBhvr>
                                    </p:anim>
                                    <p:anim by="(#ppt_w*0.50)" calcmode="lin" valueType="num">
                                      <p:cBhvr>
                                        <p:cTn id="46" dur="500" decel="50000" autoRev="1" fill="hold">
                                          <p:stCondLst>
                                            <p:cond delay="0"/>
                                          </p:stCondLst>
                                        </p:cTn>
                                        <p:tgtEl>
                                          <p:spTgt spid="2">
                                            <p:txEl>
                                              <p:pRg st="3" end="3"/>
                                            </p:txEl>
                                          </p:spTgt>
                                        </p:tgtEl>
                                        <p:attrNameLst>
                                          <p:attrName>ppt_x</p:attrName>
                                        </p:attrNameLst>
                                      </p:cBhvr>
                                    </p:anim>
                                    <p:anim from="(-#ppt_h/2)" to="(#ppt_y)" calcmode="lin" valueType="num">
                                      <p:cBhvr>
                                        <p:cTn id="47" dur="1000" fill="hold">
                                          <p:stCondLst>
                                            <p:cond delay="0"/>
                                          </p:stCondLst>
                                        </p:cTn>
                                        <p:tgtEl>
                                          <p:spTgt spid="2">
                                            <p:txEl>
                                              <p:pRg st="3" end="3"/>
                                            </p:txEl>
                                          </p:spTgt>
                                        </p:tgtEl>
                                        <p:attrNameLst>
                                          <p:attrName>ppt_y</p:attrName>
                                        </p:attrNameLst>
                                      </p:cBhvr>
                                    </p:anim>
                                    <p:animRot by="21600000">
                                      <p:cBhvr>
                                        <p:cTn id="48" dur="1000" fill="hold">
                                          <p:stCondLst>
                                            <p:cond delay="0"/>
                                          </p:stCondLst>
                                        </p:cTn>
                                        <p:tgtEl>
                                          <p:spTgt spid="2">
                                            <p:txEl>
                                              <p:pRg st="3" end="3"/>
                                            </p:txEl>
                                          </p:spTgt>
                                        </p:tgtEl>
                                        <p:attrNameLst>
                                          <p:attrName>r</p:attrName>
                                        </p:attrNameLst>
                                      </p:cBhvr>
                                    </p:animRot>
                                  </p:childTnLst>
                                </p:cTn>
                              </p:par>
                            </p:childTnLst>
                          </p:cTn>
                        </p:par>
                      </p:childTnLst>
                    </p:cTn>
                  </p:par>
                  <p:par>
                    <p:cTn id="49" fill="hold">
                      <p:stCondLst>
                        <p:cond delay="indefinite"/>
                      </p:stCondLst>
                      <p:childTnLst>
                        <p:par>
                          <p:cTn id="50" fill="hold">
                            <p:stCondLst>
                              <p:cond delay="0"/>
                            </p:stCondLst>
                            <p:childTnLst>
                              <p:par>
                                <p:cTn id="51" presetID="56" presetClass="entr" presetSubtype="0" fill="hold" nodeType="clickEffect">
                                  <p:stCondLst>
                                    <p:cond delay="0"/>
                                  </p:stCondLst>
                                  <p:iterate type="lt">
                                    <p:tmPct val="10000"/>
                                  </p:iterate>
                                  <p:childTnLst>
                                    <p:set>
                                      <p:cBhvr>
                                        <p:cTn id="52" dur="1" fill="hold">
                                          <p:stCondLst>
                                            <p:cond delay="0"/>
                                          </p:stCondLst>
                                        </p:cTn>
                                        <p:tgtEl>
                                          <p:spTgt spid="2">
                                            <p:txEl>
                                              <p:pRg st="4" end="4"/>
                                            </p:txEl>
                                          </p:spTgt>
                                        </p:tgtEl>
                                        <p:attrNameLst>
                                          <p:attrName>style.visibility</p:attrName>
                                        </p:attrNameLst>
                                      </p:cBhvr>
                                      <p:to>
                                        <p:strVal val="visible"/>
                                      </p:to>
                                    </p:set>
                                    <p:anim by="(-#ppt_w*2)" calcmode="lin" valueType="num">
                                      <p:cBhvr rctx="PPT">
                                        <p:cTn id="53" dur="500" autoRev="1" fill="hold">
                                          <p:stCondLst>
                                            <p:cond delay="0"/>
                                          </p:stCondLst>
                                        </p:cTn>
                                        <p:tgtEl>
                                          <p:spTgt spid="2">
                                            <p:txEl>
                                              <p:pRg st="4" end="4"/>
                                            </p:txEl>
                                          </p:spTgt>
                                        </p:tgtEl>
                                        <p:attrNameLst>
                                          <p:attrName>ppt_w</p:attrName>
                                        </p:attrNameLst>
                                      </p:cBhvr>
                                    </p:anim>
                                    <p:anim by="(#ppt_w*0.50)" calcmode="lin" valueType="num">
                                      <p:cBhvr>
                                        <p:cTn id="54" dur="500" decel="50000" autoRev="1" fill="hold">
                                          <p:stCondLst>
                                            <p:cond delay="0"/>
                                          </p:stCondLst>
                                        </p:cTn>
                                        <p:tgtEl>
                                          <p:spTgt spid="2">
                                            <p:txEl>
                                              <p:pRg st="4" end="4"/>
                                            </p:txEl>
                                          </p:spTgt>
                                        </p:tgtEl>
                                        <p:attrNameLst>
                                          <p:attrName>ppt_x</p:attrName>
                                        </p:attrNameLst>
                                      </p:cBhvr>
                                    </p:anim>
                                    <p:anim from="(-#ppt_h/2)" to="(#ppt_y)" calcmode="lin" valueType="num">
                                      <p:cBhvr>
                                        <p:cTn id="55" dur="1000" fill="hold">
                                          <p:stCondLst>
                                            <p:cond delay="0"/>
                                          </p:stCondLst>
                                        </p:cTn>
                                        <p:tgtEl>
                                          <p:spTgt spid="2">
                                            <p:txEl>
                                              <p:pRg st="4" end="4"/>
                                            </p:txEl>
                                          </p:spTgt>
                                        </p:tgtEl>
                                        <p:attrNameLst>
                                          <p:attrName>ppt_y</p:attrName>
                                        </p:attrNameLst>
                                      </p:cBhvr>
                                    </p:anim>
                                    <p:animRot by="21600000">
                                      <p:cBhvr>
                                        <p:cTn id="56" dur="1000" fill="hold">
                                          <p:stCondLst>
                                            <p:cond delay="0"/>
                                          </p:stCondLst>
                                        </p:cTn>
                                        <p:tgtEl>
                                          <p:spTgt spid="2">
                                            <p:txEl>
                                              <p:pRg st="4" end="4"/>
                                            </p:txEl>
                                          </p:spTgt>
                                        </p:tgtEl>
                                        <p:attrNameLst>
                                          <p:attrName>r</p:attrName>
                                        </p:attrNameLst>
                                      </p:cBhvr>
                                    </p:animRot>
                                  </p:childTnLst>
                                </p:cTn>
                              </p:par>
                            </p:childTnLst>
                          </p:cTn>
                        </p:par>
                      </p:childTnLst>
                    </p:cTn>
                  </p:par>
                  <p:par>
                    <p:cTn id="57" fill="hold">
                      <p:stCondLst>
                        <p:cond delay="indefinite"/>
                      </p:stCondLst>
                      <p:childTnLst>
                        <p:par>
                          <p:cTn id="58" fill="hold">
                            <p:stCondLst>
                              <p:cond delay="0"/>
                            </p:stCondLst>
                            <p:childTnLst>
                              <p:par>
                                <p:cTn id="59" presetID="56" presetClass="entr" presetSubtype="0" fill="hold" nodeType="clickEffect">
                                  <p:stCondLst>
                                    <p:cond delay="0"/>
                                  </p:stCondLst>
                                  <p:iterate type="lt">
                                    <p:tmPct val="10000"/>
                                  </p:iterate>
                                  <p:childTnLst>
                                    <p:set>
                                      <p:cBhvr>
                                        <p:cTn id="60" dur="1" fill="hold">
                                          <p:stCondLst>
                                            <p:cond delay="0"/>
                                          </p:stCondLst>
                                        </p:cTn>
                                        <p:tgtEl>
                                          <p:spTgt spid="2">
                                            <p:txEl>
                                              <p:pRg st="5" end="5"/>
                                            </p:txEl>
                                          </p:spTgt>
                                        </p:tgtEl>
                                        <p:attrNameLst>
                                          <p:attrName>style.visibility</p:attrName>
                                        </p:attrNameLst>
                                      </p:cBhvr>
                                      <p:to>
                                        <p:strVal val="visible"/>
                                      </p:to>
                                    </p:set>
                                    <p:anim by="(-#ppt_w*2)" calcmode="lin" valueType="num">
                                      <p:cBhvr rctx="PPT">
                                        <p:cTn id="61" dur="500" autoRev="1" fill="hold">
                                          <p:stCondLst>
                                            <p:cond delay="0"/>
                                          </p:stCondLst>
                                        </p:cTn>
                                        <p:tgtEl>
                                          <p:spTgt spid="2">
                                            <p:txEl>
                                              <p:pRg st="5" end="5"/>
                                            </p:txEl>
                                          </p:spTgt>
                                        </p:tgtEl>
                                        <p:attrNameLst>
                                          <p:attrName>ppt_w</p:attrName>
                                        </p:attrNameLst>
                                      </p:cBhvr>
                                    </p:anim>
                                    <p:anim by="(#ppt_w*0.50)" calcmode="lin" valueType="num">
                                      <p:cBhvr>
                                        <p:cTn id="62" dur="500" decel="50000" autoRev="1" fill="hold">
                                          <p:stCondLst>
                                            <p:cond delay="0"/>
                                          </p:stCondLst>
                                        </p:cTn>
                                        <p:tgtEl>
                                          <p:spTgt spid="2">
                                            <p:txEl>
                                              <p:pRg st="5" end="5"/>
                                            </p:txEl>
                                          </p:spTgt>
                                        </p:tgtEl>
                                        <p:attrNameLst>
                                          <p:attrName>ppt_x</p:attrName>
                                        </p:attrNameLst>
                                      </p:cBhvr>
                                    </p:anim>
                                    <p:anim from="(-#ppt_h/2)" to="(#ppt_y)" calcmode="lin" valueType="num">
                                      <p:cBhvr>
                                        <p:cTn id="63" dur="1000" fill="hold">
                                          <p:stCondLst>
                                            <p:cond delay="0"/>
                                          </p:stCondLst>
                                        </p:cTn>
                                        <p:tgtEl>
                                          <p:spTgt spid="2">
                                            <p:txEl>
                                              <p:pRg st="5" end="5"/>
                                            </p:txEl>
                                          </p:spTgt>
                                        </p:tgtEl>
                                        <p:attrNameLst>
                                          <p:attrName>ppt_y</p:attrName>
                                        </p:attrNameLst>
                                      </p:cBhvr>
                                    </p:anim>
                                    <p:animRot by="21600000">
                                      <p:cBhvr>
                                        <p:cTn id="64" dur="1000" fill="hold">
                                          <p:stCondLst>
                                            <p:cond delay="0"/>
                                          </p:stCondLst>
                                        </p:cTn>
                                        <p:tgtEl>
                                          <p:spTgt spid="2">
                                            <p:txEl>
                                              <p:pRg st="5" end="5"/>
                                            </p:txEl>
                                          </p:spTgt>
                                        </p:tgtEl>
                                        <p:attrNameLst>
                                          <p:attrName>r</p:attrName>
                                        </p:attrNameLst>
                                      </p:cBhvr>
                                    </p:animRot>
                                  </p:childTnLst>
                                </p:cTn>
                              </p:par>
                            </p:childTnLst>
                          </p:cTn>
                        </p:par>
                      </p:childTnLst>
                    </p:cTn>
                  </p:par>
                  <p:par>
                    <p:cTn id="65" fill="hold">
                      <p:stCondLst>
                        <p:cond delay="indefinite"/>
                      </p:stCondLst>
                      <p:childTnLst>
                        <p:par>
                          <p:cTn id="66" fill="hold">
                            <p:stCondLst>
                              <p:cond delay="0"/>
                            </p:stCondLst>
                            <p:childTnLst>
                              <p:par>
                                <p:cTn id="67" presetID="56" presetClass="entr" presetSubtype="0" fill="hold" nodeType="clickEffect">
                                  <p:stCondLst>
                                    <p:cond delay="0"/>
                                  </p:stCondLst>
                                  <p:iterate type="lt">
                                    <p:tmPct val="10000"/>
                                  </p:iterate>
                                  <p:childTnLst>
                                    <p:set>
                                      <p:cBhvr>
                                        <p:cTn id="68" dur="1" fill="hold">
                                          <p:stCondLst>
                                            <p:cond delay="0"/>
                                          </p:stCondLst>
                                        </p:cTn>
                                        <p:tgtEl>
                                          <p:spTgt spid="2">
                                            <p:txEl>
                                              <p:pRg st="6" end="6"/>
                                            </p:txEl>
                                          </p:spTgt>
                                        </p:tgtEl>
                                        <p:attrNameLst>
                                          <p:attrName>style.visibility</p:attrName>
                                        </p:attrNameLst>
                                      </p:cBhvr>
                                      <p:to>
                                        <p:strVal val="visible"/>
                                      </p:to>
                                    </p:set>
                                    <p:anim by="(-#ppt_w*2)" calcmode="lin" valueType="num">
                                      <p:cBhvr rctx="PPT">
                                        <p:cTn id="69" dur="500" autoRev="1" fill="hold">
                                          <p:stCondLst>
                                            <p:cond delay="0"/>
                                          </p:stCondLst>
                                        </p:cTn>
                                        <p:tgtEl>
                                          <p:spTgt spid="2">
                                            <p:txEl>
                                              <p:pRg st="6" end="6"/>
                                            </p:txEl>
                                          </p:spTgt>
                                        </p:tgtEl>
                                        <p:attrNameLst>
                                          <p:attrName>ppt_w</p:attrName>
                                        </p:attrNameLst>
                                      </p:cBhvr>
                                    </p:anim>
                                    <p:anim by="(#ppt_w*0.50)" calcmode="lin" valueType="num">
                                      <p:cBhvr>
                                        <p:cTn id="70" dur="500" decel="50000" autoRev="1" fill="hold">
                                          <p:stCondLst>
                                            <p:cond delay="0"/>
                                          </p:stCondLst>
                                        </p:cTn>
                                        <p:tgtEl>
                                          <p:spTgt spid="2">
                                            <p:txEl>
                                              <p:pRg st="6" end="6"/>
                                            </p:txEl>
                                          </p:spTgt>
                                        </p:tgtEl>
                                        <p:attrNameLst>
                                          <p:attrName>ppt_x</p:attrName>
                                        </p:attrNameLst>
                                      </p:cBhvr>
                                    </p:anim>
                                    <p:anim from="(-#ppt_h/2)" to="(#ppt_y)" calcmode="lin" valueType="num">
                                      <p:cBhvr>
                                        <p:cTn id="71" dur="1000" fill="hold">
                                          <p:stCondLst>
                                            <p:cond delay="0"/>
                                          </p:stCondLst>
                                        </p:cTn>
                                        <p:tgtEl>
                                          <p:spTgt spid="2">
                                            <p:txEl>
                                              <p:pRg st="6" end="6"/>
                                            </p:txEl>
                                          </p:spTgt>
                                        </p:tgtEl>
                                        <p:attrNameLst>
                                          <p:attrName>ppt_y</p:attrName>
                                        </p:attrNameLst>
                                      </p:cBhvr>
                                    </p:anim>
                                    <p:animRot by="21600000">
                                      <p:cBhvr>
                                        <p:cTn id="72" dur="1000" fill="hold">
                                          <p:stCondLst>
                                            <p:cond delay="0"/>
                                          </p:stCondLst>
                                        </p:cTn>
                                        <p:tgtEl>
                                          <p:spTgt spid="2">
                                            <p:txEl>
                                              <p:pRg st="6" end="6"/>
                                            </p:txEl>
                                          </p:spTgt>
                                        </p:tgtEl>
                                        <p:attrNameLst>
                                          <p:attrName>r</p:attrName>
                                        </p:attrNameLst>
                                      </p:cBhvr>
                                    </p:animRot>
                                  </p:childTnLst>
                                </p:cTn>
                              </p:par>
                            </p:childTnLst>
                          </p:cTn>
                        </p:par>
                      </p:childTnLst>
                    </p:cTn>
                  </p:par>
                  <p:par>
                    <p:cTn id="73" fill="hold">
                      <p:stCondLst>
                        <p:cond delay="indefinite"/>
                      </p:stCondLst>
                      <p:childTnLst>
                        <p:par>
                          <p:cTn id="74" fill="hold">
                            <p:stCondLst>
                              <p:cond delay="0"/>
                            </p:stCondLst>
                            <p:childTnLst>
                              <p:par>
                                <p:cTn id="75" presetID="56" presetClass="entr" presetSubtype="0" fill="hold" nodeType="clickEffect">
                                  <p:stCondLst>
                                    <p:cond delay="0"/>
                                  </p:stCondLst>
                                  <p:iterate type="lt">
                                    <p:tmPct val="10000"/>
                                  </p:iterate>
                                  <p:childTnLst>
                                    <p:set>
                                      <p:cBhvr>
                                        <p:cTn id="76" dur="1" fill="hold">
                                          <p:stCondLst>
                                            <p:cond delay="0"/>
                                          </p:stCondLst>
                                        </p:cTn>
                                        <p:tgtEl>
                                          <p:spTgt spid="2">
                                            <p:txEl>
                                              <p:pRg st="7" end="7"/>
                                            </p:txEl>
                                          </p:spTgt>
                                        </p:tgtEl>
                                        <p:attrNameLst>
                                          <p:attrName>style.visibility</p:attrName>
                                        </p:attrNameLst>
                                      </p:cBhvr>
                                      <p:to>
                                        <p:strVal val="visible"/>
                                      </p:to>
                                    </p:set>
                                    <p:anim by="(-#ppt_w*2)" calcmode="lin" valueType="num">
                                      <p:cBhvr rctx="PPT">
                                        <p:cTn id="77" dur="500" autoRev="1" fill="hold">
                                          <p:stCondLst>
                                            <p:cond delay="0"/>
                                          </p:stCondLst>
                                        </p:cTn>
                                        <p:tgtEl>
                                          <p:spTgt spid="2">
                                            <p:txEl>
                                              <p:pRg st="7" end="7"/>
                                            </p:txEl>
                                          </p:spTgt>
                                        </p:tgtEl>
                                        <p:attrNameLst>
                                          <p:attrName>ppt_w</p:attrName>
                                        </p:attrNameLst>
                                      </p:cBhvr>
                                    </p:anim>
                                    <p:anim by="(#ppt_w*0.50)" calcmode="lin" valueType="num">
                                      <p:cBhvr>
                                        <p:cTn id="78" dur="500" decel="50000" autoRev="1" fill="hold">
                                          <p:stCondLst>
                                            <p:cond delay="0"/>
                                          </p:stCondLst>
                                        </p:cTn>
                                        <p:tgtEl>
                                          <p:spTgt spid="2">
                                            <p:txEl>
                                              <p:pRg st="7" end="7"/>
                                            </p:txEl>
                                          </p:spTgt>
                                        </p:tgtEl>
                                        <p:attrNameLst>
                                          <p:attrName>ppt_x</p:attrName>
                                        </p:attrNameLst>
                                      </p:cBhvr>
                                    </p:anim>
                                    <p:anim from="(-#ppt_h/2)" to="(#ppt_y)" calcmode="lin" valueType="num">
                                      <p:cBhvr>
                                        <p:cTn id="79" dur="1000" fill="hold">
                                          <p:stCondLst>
                                            <p:cond delay="0"/>
                                          </p:stCondLst>
                                        </p:cTn>
                                        <p:tgtEl>
                                          <p:spTgt spid="2">
                                            <p:txEl>
                                              <p:pRg st="7" end="7"/>
                                            </p:txEl>
                                          </p:spTgt>
                                        </p:tgtEl>
                                        <p:attrNameLst>
                                          <p:attrName>ppt_y</p:attrName>
                                        </p:attrNameLst>
                                      </p:cBhvr>
                                    </p:anim>
                                    <p:animRot by="21600000">
                                      <p:cBhvr>
                                        <p:cTn id="80" dur="1000" fill="hold">
                                          <p:stCondLst>
                                            <p:cond delay="0"/>
                                          </p:stCondLst>
                                        </p:cTn>
                                        <p:tgtEl>
                                          <p:spTgt spid="2">
                                            <p:txEl>
                                              <p:pRg st="7" end="7"/>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171450" y="194872"/>
            <a:ext cx="11820681" cy="6477391"/>
          </a:xfrm>
          <a:prstGeom prst="rect">
            <a:avLst/>
          </a:prstGeom>
          <a:noFill/>
          <a:ln w="2540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Espace réservé de la date 3"/>
          <p:cNvSpPr>
            <a:spLocks noGrp="1"/>
          </p:cNvSpPr>
          <p:nvPr>
            <p:ph type="dt" sz="half" idx="10"/>
          </p:nvPr>
        </p:nvSpPr>
        <p:spPr>
          <a:xfrm>
            <a:off x="838200" y="6538912"/>
            <a:ext cx="2743200" cy="365125"/>
          </a:xfrm>
        </p:spPr>
        <p:txBody>
          <a:bodyPr/>
          <a:lstStyle/>
          <a:p>
            <a:fld id="{9ED25342-87C0-42BE-9E21-3C8FDA423E02}" type="datetime1">
              <a:rPr lang="fr-FR" sz="2000" b="1" smtClean="0">
                <a:latin typeface="Magneto" panose="04030805050802020D02" pitchFamily="82" charset="0"/>
              </a:rPr>
              <a:t>24/01/2021</a:t>
            </a:fld>
            <a:endParaRPr lang="fr-FR" sz="2000" b="1" dirty="0">
              <a:latin typeface="Magneto" panose="04030805050802020D02" pitchFamily="82" charset="0"/>
            </a:endParaRPr>
          </a:p>
        </p:txBody>
      </p:sp>
      <p:sp>
        <p:nvSpPr>
          <p:cNvPr id="5" name="Espace réservé du pied de page 4"/>
          <p:cNvSpPr>
            <a:spLocks noGrp="1"/>
          </p:cNvSpPr>
          <p:nvPr>
            <p:ph type="ftr" sz="quarter" idx="11"/>
          </p:nvPr>
        </p:nvSpPr>
        <p:spPr>
          <a:xfrm>
            <a:off x="4038600" y="6538910"/>
            <a:ext cx="4114800" cy="365125"/>
          </a:xfrm>
        </p:spPr>
        <p:txBody>
          <a:bodyPr/>
          <a:lstStyle/>
          <a:p>
            <a:r>
              <a:rPr lang="fr-FR" sz="2000" b="1" dirty="0" smtClean="0">
                <a:latin typeface="Magneto" panose="04030805050802020D02" pitchFamily="82" charset="0"/>
              </a:rPr>
              <a:t>PPS   Lande   2020</a:t>
            </a:r>
            <a:endParaRPr lang="fr-FR" sz="2000" b="1" dirty="0">
              <a:latin typeface="Magneto" panose="04030805050802020D02" pitchFamily="82" charset="0"/>
            </a:endParaRPr>
          </a:p>
        </p:txBody>
      </p:sp>
      <p:sp>
        <p:nvSpPr>
          <p:cNvPr id="6" name="Espace réservé du numéro de diapositive 5"/>
          <p:cNvSpPr>
            <a:spLocks noGrp="1"/>
          </p:cNvSpPr>
          <p:nvPr>
            <p:ph type="sldNum" sz="quarter" idx="12"/>
          </p:nvPr>
        </p:nvSpPr>
        <p:spPr>
          <a:xfrm>
            <a:off x="8701165" y="6538911"/>
            <a:ext cx="2743200" cy="365125"/>
          </a:xfrm>
        </p:spPr>
        <p:txBody>
          <a:bodyPr/>
          <a:lstStyle/>
          <a:p>
            <a:fld id="{259009DA-20F4-493E-A2E6-8A959B81F8FD}" type="slidenum">
              <a:rPr lang="fr-FR" sz="2000" b="1" smtClean="0">
                <a:latin typeface="Magneto" panose="04030805050802020D02" pitchFamily="82" charset="0"/>
              </a:rPr>
              <a:t>9</a:t>
            </a:fld>
            <a:endParaRPr lang="fr-FR" sz="2000" b="1" dirty="0">
              <a:latin typeface="Magneto" panose="04030805050802020D02" pitchFamily="82" charset="0"/>
            </a:endParaRPr>
          </a:p>
        </p:txBody>
      </p:sp>
      <p:sp>
        <p:nvSpPr>
          <p:cNvPr id="3" name="Rectangle 2"/>
          <p:cNvSpPr/>
          <p:nvPr/>
        </p:nvSpPr>
        <p:spPr>
          <a:xfrm>
            <a:off x="323928" y="301288"/>
            <a:ext cx="11515724" cy="6370975"/>
          </a:xfrm>
          <a:prstGeom prst="rect">
            <a:avLst/>
          </a:prstGeom>
        </p:spPr>
        <p:txBody>
          <a:bodyPr wrap="square">
            <a:spAutoFit/>
          </a:bodyPr>
          <a:lstStyle/>
          <a:p>
            <a:r>
              <a:rPr lang="fr-FR" sz="2400" b="1" dirty="0"/>
              <a:t>Dans le village de Minsk, il y avait deux filles à marier, mais aucun jeune homme.</a:t>
            </a:r>
          </a:p>
          <a:p>
            <a:r>
              <a:rPr lang="fr-FR" sz="2400" b="1" dirty="0"/>
              <a:t>Leurs mères sont donc allés voir le rabbin, qui leur promis d'écrire à son ami, le rabbin de Pinsk.</a:t>
            </a:r>
          </a:p>
          <a:p>
            <a:r>
              <a:rPr lang="fr-FR" sz="2400" b="1" dirty="0"/>
              <a:t>Le rabbin de Pinsk répondit très rapidement qu'il y avait effectivement deux prétendants, et qu'il allait les envoyer par le prochain train.</a:t>
            </a:r>
          </a:p>
          <a:p>
            <a:r>
              <a:rPr lang="fr-FR" sz="2400" b="1" dirty="0"/>
              <a:t>Les deux mères se précipitèrent alors à la gare pour attendre leurs futurs gendres.</a:t>
            </a:r>
          </a:p>
          <a:p>
            <a:r>
              <a:rPr lang="fr-FR" sz="2400" b="1" dirty="0"/>
              <a:t>Mais à l'arrivée, seulement un seul gars débarqua du train.</a:t>
            </a:r>
          </a:p>
          <a:p>
            <a:r>
              <a:rPr lang="fr-FR" sz="2400" b="1" dirty="0"/>
              <a:t>Les deux mères s'empressèrent de prendre chacune un bras et ne voulurent pas le lâcher.</a:t>
            </a:r>
          </a:p>
          <a:p>
            <a:r>
              <a:rPr lang="fr-FR" sz="2400" b="1" dirty="0"/>
              <a:t>Que faire ? Elles allèrent donc voir le rabbin pour lui expliquer le problème.</a:t>
            </a:r>
          </a:p>
          <a:p>
            <a:r>
              <a:rPr lang="fr-FR" sz="2400" b="1" dirty="0"/>
              <a:t>À ce moment, le rabbin se souvint du jugement que le </a:t>
            </a:r>
            <a:r>
              <a:rPr lang="fr-FR" sz="2400" b="1" dirty="0" smtClean="0"/>
              <a:t>roi Salomon </a:t>
            </a:r>
            <a:r>
              <a:rPr lang="fr-FR" sz="2400" b="1" dirty="0"/>
              <a:t>avait rendu à propos du bébé.</a:t>
            </a:r>
          </a:p>
          <a:p>
            <a:r>
              <a:rPr lang="fr-FR" sz="2400" b="1" dirty="0"/>
              <a:t>Il demanda alors qu'on lui donne une épée, et dit qu'il allait couper le jeune homme en deux.</a:t>
            </a:r>
          </a:p>
          <a:p>
            <a:r>
              <a:rPr lang="fr-FR" sz="2400" b="1" dirty="0"/>
              <a:t>L'une des mères dit </a:t>
            </a:r>
            <a:r>
              <a:rPr lang="fr-FR" sz="2400" b="1" dirty="0" smtClean="0"/>
              <a:t>: "</a:t>
            </a:r>
            <a:r>
              <a:rPr lang="fr-FR" sz="2400" b="1" dirty="0"/>
              <a:t>Non, non, s'il vous plaît, ne faites pas ça ! Laissez-le en vie !".</a:t>
            </a:r>
          </a:p>
          <a:p>
            <a:r>
              <a:rPr lang="fr-FR" sz="2400" b="1" dirty="0"/>
              <a:t>Et l'autre dit : "Allez-y, rabbin, coupez-le en deux !".</a:t>
            </a:r>
          </a:p>
          <a:p>
            <a:r>
              <a:rPr lang="fr-FR" sz="2400" b="1" dirty="0"/>
              <a:t>À ce moment-là, le rabbin annonça triomphalement :</a:t>
            </a:r>
          </a:p>
          <a:p>
            <a:r>
              <a:rPr lang="fr-FR" sz="2400" b="1" dirty="0"/>
              <a:t>"Oui, c'est VOUS la belle-mère !".</a:t>
            </a:r>
          </a:p>
        </p:txBody>
      </p:sp>
    </p:spTree>
    <p:extLst>
      <p:ext uri="{BB962C8B-B14F-4D97-AF65-F5344CB8AC3E}">
        <p14:creationId xmlns:p14="http://schemas.microsoft.com/office/powerpoint/2010/main" val="432670753"/>
      </p:ext>
    </p:extLst>
  </p:cSld>
  <p:clrMapOvr>
    <a:masterClrMapping/>
  </p:clrMapOvr>
  <mc:AlternateContent xmlns:mc="http://schemas.openxmlformats.org/markup-compatibility/2006">
    <mc:Choice xmlns:p14="http://schemas.microsoft.com/office/powerpoint/2010/main" Requires="p14">
      <p:transition spd="slow" p14:dur="5000" advTm="10000">
        <p:wedge/>
      </p:transition>
    </mc:Choice>
    <mc:Fallback>
      <p:transition spd="slow" advTm="10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heel(8)">
                                      <p:cBhvr>
                                        <p:cTn id="7" dur="20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5">
                                            <p:txEl>
                                              <p:pRg st="0" end="0"/>
                                            </p:txEl>
                                          </p:spTgt>
                                        </p:tgtEl>
                                        <p:attrNameLst>
                                          <p:attrName>style.visibility</p:attrName>
                                        </p:attrNameLst>
                                      </p:cBhvr>
                                      <p:to>
                                        <p:strVal val="visible"/>
                                      </p:to>
                                    </p:set>
                                    <p:anim calcmode="lin" valueType="num">
                                      <p:cBhvr>
                                        <p:cTn id="12" dur="500" fill="hold"/>
                                        <p:tgtEl>
                                          <p:spTgt spid="5">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5">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5">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5">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5">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6" presetClass="entr" presetSubtype="0" fill="hold" nodeType="clickEffect">
                                  <p:stCondLst>
                                    <p:cond delay="0"/>
                                  </p:stCondLst>
                                  <p:iterate type="lt">
                                    <p:tmPct val="10000"/>
                                  </p:iterate>
                                  <p:childTnLst>
                                    <p:set>
                                      <p:cBhvr>
                                        <p:cTn id="20" dur="1" fill="hold">
                                          <p:stCondLst>
                                            <p:cond delay="0"/>
                                          </p:stCondLst>
                                        </p:cTn>
                                        <p:tgtEl>
                                          <p:spTgt spid="3">
                                            <p:txEl>
                                              <p:pRg st="0" end="0"/>
                                            </p:txEl>
                                          </p:spTgt>
                                        </p:tgtEl>
                                        <p:attrNameLst>
                                          <p:attrName>style.visibility</p:attrName>
                                        </p:attrNameLst>
                                      </p:cBhvr>
                                      <p:to>
                                        <p:strVal val="visible"/>
                                      </p:to>
                                    </p:set>
                                    <p:anim by="(-#ppt_w*2)" calcmode="lin" valueType="num">
                                      <p:cBhvr rctx="PPT">
                                        <p:cTn id="21" dur="500" autoRev="1" fill="hold">
                                          <p:stCondLst>
                                            <p:cond delay="0"/>
                                          </p:stCondLst>
                                        </p:cTn>
                                        <p:tgtEl>
                                          <p:spTgt spid="3">
                                            <p:txEl>
                                              <p:pRg st="0" end="0"/>
                                            </p:txEl>
                                          </p:spTgt>
                                        </p:tgtEl>
                                        <p:attrNameLst>
                                          <p:attrName>ppt_w</p:attrName>
                                        </p:attrNameLst>
                                      </p:cBhvr>
                                    </p:anim>
                                    <p:anim by="(#ppt_w*0.50)" calcmode="lin" valueType="num">
                                      <p:cBhvr>
                                        <p:cTn id="22" dur="500" decel="50000" autoRev="1" fill="hold">
                                          <p:stCondLst>
                                            <p:cond delay="0"/>
                                          </p:stCondLst>
                                        </p:cTn>
                                        <p:tgtEl>
                                          <p:spTgt spid="3">
                                            <p:txEl>
                                              <p:pRg st="0" end="0"/>
                                            </p:txEl>
                                          </p:spTgt>
                                        </p:tgtEl>
                                        <p:attrNameLst>
                                          <p:attrName>ppt_x</p:attrName>
                                        </p:attrNameLst>
                                      </p:cBhvr>
                                    </p:anim>
                                    <p:anim from="(-#ppt_h/2)" to="(#ppt_y)" calcmode="lin" valueType="num">
                                      <p:cBhvr>
                                        <p:cTn id="23" dur="1000" fill="hold">
                                          <p:stCondLst>
                                            <p:cond delay="0"/>
                                          </p:stCondLst>
                                        </p:cTn>
                                        <p:tgtEl>
                                          <p:spTgt spid="3">
                                            <p:txEl>
                                              <p:pRg st="0" end="0"/>
                                            </p:txEl>
                                          </p:spTgt>
                                        </p:tgtEl>
                                        <p:attrNameLst>
                                          <p:attrName>ppt_y</p:attrName>
                                        </p:attrNameLst>
                                      </p:cBhvr>
                                    </p:anim>
                                    <p:animRot by="21600000">
                                      <p:cBhvr>
                                        <p:cTn id="24" dur="1000" fill="hold">
                                          <p:stCondLst>
                                            <p:cond delay="0"/>
                                          </p:stCondLst>
                                        </p:cTn>
                                        <p:tgtEl>
                                          <p:spTgt spid="3">
                                            <p:txEl>
                                              <p:pRg st="0" end="0"/>
                                            </p:txEl>
                                          </p:spTgt>
                                        </p:tgtEl>
                                        <p:attrNameLst>
                                          <p:attrName>r</p:attrName>
                                        </p:attrNameLst>
                                      </p:cBhvr>
                                    </p:animRot>
                                  </p:childTnLst>
                                </p:cTn>
                              </p:par>
                            </p:childTnLst>
                          </p:cTn>
                        </p:par>
                      </p:childTnLst>
                    </p:cTn>
                  </p:par>
                  <p:par>
                    <p:cTn id="25" fill="hold">
                      <p:stCondLst>
                        <p:cond delay="indefinite"/>
                      </p:stCondLst>
                      <p:childTnLst>
                        <p:par>
                          <p:cTn id="26" fill="hold">
                            <p:stCondLst>
                              <p:cond delay="0"/>
                            </p:stCondLst>
                            <p:childTnLst>
                              <p:par>
                                <p:cTn id="27" presetID="56" presetClass="entr" presetSubtype="0" fill="hold" nodeType="clickEffect">
                                  <p:stCondLst>
                                    <p:cond delay="0"/>
                                  </p:stCondLst>
                                  <p:iterate type="lt">
                                    <p:tmPct val="10000"/>
                                  </p:iterate>
                                  <p:childTnLst>
                                    <p:set>
                                      <p:cBhvr>
                                        <p:cTn id="28" dur="1" fill="hold">
                                          <p:stCondLst>
                                            <p:cond delay="0"/>
                                          </p:stCondLst>
                                        </p:cTn>
                                        <p:tgtEl>
                                          <p:spTgt spid="3">
                                            <p:txEl>
                                              <p:pRg st="1" end="1"/>
                                            </p:txEl>
                                          </p:spTgt>
                                        </p:tgtEl>
                                        <p:attrNameLst>
                                          <p:attrName>style.visibility</p:attrName>
                                        </p:attrNameLst>
                                      </p:cBhvr>
                                      <p:to>
                                        <p:strVal val="visible"/>
                                      </p:to>
                                    </p:set>
                                    <p:anim by="(-#ppt_w*2)" calcmode="lin" valueType="num">
                                      <p:cBhvr rctx="PPT">
                                        <p:cTn id="29" dur="500" autoRev="1" fill="hold">
                                          <p:stCondLst>
                                            <p:cond delay="0"/>
                                          </p:stCondLst>
                                        </p:cTn>
                                        <p:tgtEl>
                                          <p:spTgt spid="3">
                                            <p:txEl>
                                              <p:pRg st="1" end="1"/>
                                            </p:txEl>
                                          </p:spTgt>
                                        </p:tgtEl>
                                        <p:attrNameLst>
                                          <p:attrName>ppt_w</p:attrName>
                                        </p:attrNameLst>
                                      </p:cBhvr>
                                    </p:anim>
                                    <p:anim by="(#ppt_w*0.50)" calcmode="lin" valueType="num">
                                      <p:cBhvr>
                                        <p:cTn id="30" dur="500" decel="50000" autoRev="1" fill="hold">
                                          <p:stCondLst>
                                            <p:cond delay="0"/>
                                          </p:stCondLst>
                                        </p:cTn>
                                        <p:tgtEl>
                                          <p:spTgt spid="3">
                                            <p:txEl>
                                              <p:pRg st="1" end="1"/>
                                            </p:txEl>
                                          </p:spTgt>
                                        </p:tgtEl>
                                        <p:attrNameLst>
                                          <p:attrName>ppt_x</p:attrName>
                                        </p:attrNameLst>
                                      </p:cBhvr>
                                    </p:anim>
                                    <p:anim from="(-#ppt_h/2)" to="(#ppt_y)" calcmode="lin" valueType="num">
                                      <p:cBhvr>
                                        <p:cTn id="31" dur="1000" fill="hold">
                                          <p:stCondLst>
                                            <p:cond delay="0"/>
                                          </p:stCondLst>
                                        </p:cTn>
                                        <p:tgtEl>
                                          <p:spTgt spid="3">
                                            <p:txEl>
                                              <p:pRg st="1" end="1"/>
                                            </p:txEl>
                                          </p:spTgt>
                                        </p:tgtEl>
                                        <p:attrNameLst>
                                          <p:attrName>ppt_y</p:attrName>
                                        </p:attrNameLst>
                                      </p:cBhvr>
                                    </p:anim>
                                    <p:animRot by="21600000">
                                      <p:cBhvr>
                                        <p:cTn id="32" dur="1000" fill="hold">
                                          <p:stCondLst>
                                            <p:cond delay="0"/>
                                          </p:stCondLst>
                                        </p:cTn>
                                        <p:tgtEl>
                                          <p:spTgt spid="3">
                                            <p:txEl>
                                              <p:pRg st="1" end="1"/>
                                            </p:txEl>
                                          </p:spTgt>
                                        </p:tgtEl>
                                        <p:attrNameLst>
                                          <p:attrName>r</p:attrName>
                                        </p:attrNameLst>
                                      </p:cBhvr>
                                    </p:animRot>
                                  </p:childTnLst>
                                </p:cTn>
                              </p:par>
                            </p:childTnLst>
                          </p:cTn>
                        </p:par>
                      </p:childTnLst>
                    </p:cTn>
                  </p:par>
                  <p:par>
                    <p:cTn id="33" fill="hold">
                      <p:stCondLst>
                        <p:cond delay="indefinite"/>
                      </p:stCondLst>
                      <p:childTnLst>
                        <p:par>
                          <p:cTn id="34" fill="hold">
                            <p:stCondLst>
                              <p:cond delay="0"/>
                            </p:stCondLst>
                            <p:childTnLst>
                              <p:par>
                                <p:cTn id="35" presetID="56" presetClass="entr" presetSubtype="0" fill="hold" nodeType="clickEffect">
                                  <p:stCondLst>
                                    <p:cond delay="0"/>
                                  </p:stCondLst>
                                  <p:iterate type="lt">
                                    <p:tmPct val="10000"/>
                                  </p:iterate>
                                  <p:childTnLst>
                                    <p:set>
                                      <p:cBhvr>
                                        <p:cTn id="36" dur="1" fill="hold">
                                          <p:stCondLst>
                                            <p:cond delay="0"/>
                                          </p:stCondLst>
                                        </p:cTn>
                                        <p:tgtEl>
                                          <p:spTgt spid="3">
                                            <p:txEl>
                                              <p:pRg st="2" end="2"/>
                                            </p:txEl>
                                          </p:spTgt>
                                        </p:tgtEl>
                                        <p:attrNameLst>
                                          <p:attrName>style.visibility</p:attrName>
                                        </p:attrNameLst>
                                      </p:cBhvr>
                                      <p:to>
                                        <p:strVal val="visible"/>
                                      </p:to>
                                    </p:set>
                                    <p:anim by="(-#ppt_w*2)" calcmode="lin" valueType="num">
                                      <p:cBhvr rctx="PPT">
                                        <p:cTn id="37" dur="500" autoRev="1" fill="hold">
                                          <p:stCondLst>
                                            <p:cond delay="0"/>
                                          </p:stCondLst>
                                        </p:cTn>
                                        <p:tgtEl>
                                          <p:spTgt spid="3">
                                            <p:txEl>
                                              <p:pRg st="2" end="2"/>
                                            </p:txEl>
                                          </p:spTgt>
                                        </p:tgtEl>
                                        <p:attrNameLst>
                                          <p:attrName>ppt_w</p:attrName>
                                        </p:attrNameLst>
                                      </p:cBhvr>
                                    </p:anim>
                                    <p:anim by="(#ppt_w*0.50)" calcmode="lin" valueType="num">
                                      <p:cBhvr>
                                        <p:cTn id="38" dur="500" decel="50000" autoRev="1" fill="hold">
                                          <p:stCondLst>
                                            <p:cond delay="0"/>
                                          </p:stCondLst>
                                        </p:cTn>
                                        <p:tgtEl>
                                          <p:spTgt spid="3">
                                            <p:txEl>
                                              <p:pRg st="2" end="2"/>
                                            </p:txEl>
                                          </p:spTgt>
                                        </p:tgtEl>
                                        <p:attrNameLst>
                                          <p:attrName>ppt_x</p:attrName>
                                        </p:attrNameLst>
                                      </p:cBhvr>
                                    </p:anim>
                                    <p:anim from="(-#ppt_h/2)" to="(#ppt_y)" calcmode="lin" valueType="num">
                                      <p:cBhvr>
                                        <p:cTn id="39" dur="1000" fill="hold">
                                          <p:stCondLst>
                                            <p:cond delay="0"/>
                                          </p:stCondLst>
                                        </p:cTn>
                                        <p:tgtEl>
                                          <p:spTgt spid="3">
                                            <p:txEl>
                                              <p:pRg st="2" end="2"/>
                                            </p:txEl>
                                          </p:spTgt>
                                        </p:tgtEl>
                                        <p:attrNameLst>
                                          <p:attrName>ppt_y</p:attrName>
                                        </p:attrNameLst>
                                      </p:cBhvr>
                                    </p:anim>
                                    <p:animRot by="21600000">
                                      <p:cBhvr>
                                        <p:cTn id="40" dur="1000" fill="hold">
                                          <p:stCondLst>
                                            <p:cond delay="0"/>
                                          </p:stCondLst>
                                        </p:cTn>
                                        <p:tgtEl>
                                          <p:spTgt spid="3">
                                            <p:txEl>
                                              <p:pRg st="2" end="2"/>
                                            </p:txEl>
                                          </p:spTgt>
                                        </p:tgtEl>
                                        <p:attrNameLst>
                                          <p:attrName>r</p:attrName>
                                        </p:attrNameLst>
                                      </p:cBhvr>
                                    </p:animRot>
                                  </p:childTnLst>
                                </p:cTn>
                              </p:par>
                            </p:childTnLst>
                          </p:cTn>
                        </p:par>
                      </p:childTnLst>
                    </p:cTn>
                  </p:par>
                  <p:par>
                    <p:cTn id="41" fill="hold">
                      <p:stCondLst>
                        <p:cond delay="indefinite"/>
                      </p:stCondLst>
                      <p:childTnLst>
                        <p:par>
                          <p:cTn id="42" fill="hold">
                            <p:stCondLst>
                              <p:cond delay="0"/>
                            </p:stCondLst>
                            <p:childTnLst>
                              <p:par>
                                <p:cTn id="43" presetID="56" presetClass="entr" presetSubtype="0" fill="hold" nodeType="clickEffect">
                                  <p:stCondLst>
                                    <p:cond delay="0"/>
                                  </p:stCondLst>
                                  <p:iterate type="lt">
                                    <p:tmPct val="10000"/>
                                  </p:iterate>
                                  <p:childTnLst>
                                    <p:set>
                                      <p:cBhvr>
                                        <p:cTn id="44" dur="1" fill="hold">
                                          <p:stCondLst>
                                            <p:cond delay="0"/>
                                          </p:stCondLst>
                                        </p:cTn>
                                        <p:tgtEl>
                                          <p:spTgt spid="3">
                                            <p:txEl>
                                              <p:pRg st="3" end="3"/>
                                            </p:txEl>
                                          </p:spTgt>
                                        </p:tgtEl>
                                        <p:attrNameLst>
                                          <p:attrName>style.visibility</p:attrName>
                                        </p:attrNameLst>
                                      </p:cBhvr>
                                      <p:to>
                                        <p:strVal val="visible"/>
                                      </p:to>
                                    </p:set>
                                    <p:anim by="(-#ppt_w*2)" calcmode="lin" valueType="num">
                                      <p:cBhvr rctx="PPT">
                                        <p:cTn id="45" dur="500" autoRev="1" fill="hold">
                                          <p:stCondLst>
                                            <p:cond delay="0"/>
                                          </p:stCondLst>
                                        </p:cTn>
                                        <p:tgtEl>
                                          <p:spTgt spid="3">
                                            <p:txEl>
                                              <p:pRg st="3" end="3"/>
                                            </p:txEl>
                                          </p:spTgt>
                                        </p:tgtEl>
                                        <p:attrNameLst>
                                          <p:attrName>ppt_w</p:attrName>
                                        </p:attrNameLst>
                                      </p:cBhvr>
                                    </p:anim>
                                    <p:anim by="(#ppt_w*0.50)" calcmode="lin" valueType="num">
                                      <p:cBhvr>
                                        <p:cTn id="46" dur="500" decel="50000" autoRev="1" fill="hold">
                                          <p:stCondLst>
                                            <p:cond delay="0"/>
                                          </p:stCondLst>
                                        </p:cTn>
                                        <p:tgtEl>
                                          <p:spTgt spid="3">
                                            <p:txEl>
                                              <p:pRg st="3" end="3"/>
                                            </p:txEl>
                                          </p:spTgt>
                                        </p:tgtEl>
                                        <p:attrNameLst>
                                          <p:attrName>ppt_x</p:attrName>
                                        </p:attrNameLst>
                                      </p:cBhvr>
                                    </p:anim>
                                    <p:anim from="(-#ppt_h/2)" to="(#ppt_y)" calcmode="lin" valueType="num">
                                      <p:cBhvr>
                                        <p:cTn id="47" dur="1000" fill="hold">
                                          <p:stCondLst>
                                            <p:cond delay="0"/>
                                          </p:stCondLst>
                                        </p:cTn>
                                        <p:tgtEl>
                                          <p:spTgt spid="3">
                                            <p:txEl>
                                              <p:pRg st="3" end="3"/>
                                            </p:txEl>
                                          </p:spTgt>
                                        </p:tgtEl>
                                        <p:attrNameLst>
                                          <p:attrName>ppt_y</p:attrName>
                                        </p:attrNameLst>
                                      </p:cBhvr>
                                    </p:anim>
                                    <p:animRot by="21600000">
                                      <p:cBhvr>
                                        <p:cTn id="48" dur="1000" fill="hold">
                                          <p:stCondLst>
                                            <p:cond delay="0"/>
                                          </p:stCondLst>
                                        </p:cTn>
                                        <p:tgtEl>
                                          <p:spTgt spid="3">
                                            <p:txEl>
                                              <p:pRg st="3" end="3"/>
                                            </p:txEl>
                                          </p:spTgt>
                                        </p:tgtEl>
                                        <p:attrNameLst>
                                          <p:attrName>r</p:attrName>
                                        </p:attrNameLst>
                                      </p:cBhvr>
                                    </p:animRot>
                                  </p:childTnLst>
                                </p:cTn>
                              </p:par>
                            </p:childTnLst>
                          </p:cTn>
                        </p:par>
                      </p:childTnLst>
                    </p:cTn>
                  </p:par>
                  <p:par>
                    <p:cTn id="49" fill="hold">
                      <p:stCondLst>
                        <p:cond delay="indefinite"/>
                      </p:stCondLst>
                      <p:childTnLst>
                        <p:par>
                          <p:cTn id="50" fill="hold">
                            <p:stCondLst>
                              <p:cond delay="0"/>
                            </p:stCondLst>
                            <p:childTnLst>
                              <p:par>
                                <p:cTn id="51" presetID="56" presetClass="entr" presetSubtype="0" fill="hold" nodeType="clickEffect">
                                  <p:stCondLst>
                                    <p:cond delay="0"/>
                                  </p:stCondLst>
                                  <p:iterate type="lt">
                                    <p:tmPct val="10000"/>
                                  </p:iterate>
                                  <p:childTnLst>
                                    <p:set>
                                      <p:cBhvr>
                                        <p:cTn id="52" dur="1" fill="hold">
                                          <p:stCondLst>
                                            <p:cond delay="0"/>
                                          </p:stCondLst>
                                        </p:cTn>
                                        <p:tgtEl>
                                          <p:spTgt spid="3">
                                            <p:txEl>
                                              <p:pRg st="4" end="4"/>
                                            </p:txEl>
                                          </p:spTgt>
                                        </p:tgtEl>
                                        <p:attrNameLst>
                                          <p:attrName>style.visibility</p:attrName>
                                        </p:attrNameLst>
                                      </p:cBhvr>
                                      <p:to>
                                        <p:strVal val="visible"/>
                                      </p:to>
                                    </p:set>
                                    <p:anim by="(-#ppt_w*2)" calcmode="lin" valueType="num">
                                      <p:cBhvr rctx="PPT">
                                        <p:cTn id="53" dur="500" autoRev="1" fill="hold">
                                          <p:stCondLst>
                                            <p:cond delay="0"/>
                                          </p:stCondLst>
                                        </p:cTn>
                                        <p:tgtEl>
                                          <p:spTgt spid="3">
                                            <p:txEl>
                                              <p:pRg st="4" end="4"/>
                                            </p:txEl>
                                          </p:spTgt>
                                        </p:tgtEl>
                                        <p:attrNameLst>
                                          <p:attrName>ppt_w</p:attrName>
                                        </p:attrNameLst>
                                      </p:cBhvr>
                                    </p:anim>
                                    <p:anim by="(#ppt_w*0.50)" calcmode="lin" valueType="num">
                                      <p:cBhvr>
                                        <p:cTn id="54" dur="500" decel="50000" autoRev="1" fill="hold">
                                          <p:stCondLst>
                                            <p:cond delay="0"/>
                                          </p:stCondLst>
                                        </p:cTn>
                                        <p:tgtEl>
                                          <p:spTgt spid="3">
                                            <p:txEl>
                                              <p:pRg st="4" end="4"/>
                                            </p:txEl>
                                          </p:spTgt>
                                        </p:tgtEl>
                                        <p:attrNameLst>
                                          <p:attrName>ppt_x</p:attrName>
                                        </p:attrNameLst>
                                      </p:cBhvr>
                                    </p:anim>
                                    <p:anim from="(-#ppt_h/2)" to="(#ppt_y)" calcmode="lin" valueType="num">
                                      <p:cBhvr>
                                        <p:cTn id="55" dur="1000" fill="hold">
                                          <p:stCondLst>
                                            <p:cond delay="0"/>
                                          </p:stCondLst>
                                        </p:cTn>
                                        <p:tgtEl>
                                          <p:spTgt spid="3">
                                            <p:txEl>
                                              <p:pRg st="4" end="4"/>
                                            </p:txEl>
                                          </p:spTgt>
                                        </p:tgtEl>
                                        <p:attrNameLst>
                                          <p:attrName>ppt_y</p:attrName>
                                        </p:attrNameLst>
                                      </p:cBhvr>
                                    </p:anim>
                                    <p:animRot by="21600000">
                                      <p:cBhvr>
                                        <p:cTn id="56" dur="1000" fill="hold">
                                          <p:stCondLst>
                                            <p:cond delay="0"/>
                                          </p:stCondLst>
                                        </p:cTn>
                                        <p:tgtEl>
                                          <p:spTgt spid="3">
                                            <p:txEl>
                                              <p:pRg st="4" end="4"/>
                                            </p:txEl>
                                          </p:spTgt>
                                        </p:tgtEl>
                                        <p:attrNameLst>
                                          <p:attrName>r</p:attrName>
                                        </p:attrNameLst>
                                      </p:cBhvr>
                                    </p:animRot>
                                  </p:childTnLst>
                                </p:cTn>
                              </p:par>
                            </p:childTnLst>
                          </p:cTn>
                        </p:par>
                      </p:childTnLst>
                    </p:cTn>
                  </p:par>
                  <p:par>
                    <p:cTn id="57" fill="hold">
                      <p:stCondLst>
                        <p:cond delay="indefinite"/>
                      </p:stCondLst>
                      <p:childTnLst>
                        <p:par>
                          <p:cTn id="58" fill="hold">
                            <p:stCondLst>
                              <p:cond delay="0"/>
                            </p:stCondLst>
                            <p:childTnLst>
                              <p:par>
                                <p:cTn id="59" presetID="56" presetClass="entr" presetSubtype="0" fill="hold" nodeType="clickEffect">
                                  <p:stCondLst>
                                    <p:cond delay="0"/>
                                  </p:stCondLst>
                                  <p:iterate type="lt">
                                    <p:tmPct val="10000"/>
                                  </p:iterate>
                                  <p:childTnLst>
                                    <p:set>
                                      <p:cBhvr>
                                        <p:cTn id="60" dur="1" fill="hold">
                                          <p:stCondLst>
                                            <p:cond delay="0"/>
                                          </p:stCondLst>
                                        </p:cTn>
                                        <p:tgtEl>
                                          <p:spTgt spid="3">
                                            <p:txEl>
                                              <p:pRg st="5" end="5"/>
                                            </p:txEl>
                                          </p:spTgt>
                                        </p:tgtEl>
                                        <p:attrNameLst>
                                          <p:attrName>style.visibility</p:attrName>
                                        </p:attrNameLst>
                                      </p:cBhvr>
                                      <p:to>
                                        <p:strVal val="visible"/>
                                      </p:to>
                                    </p:set>
                                    <p:anim by="(-#ppt_w*2)" calcmode="lin" valueType="num">
                                      <p:cBhvr rctx="PPT">
                                        <p:cTn id="61" dur="500" autoRev="1" fill="hold">
                                          <p:stCondLst>
                                            <p:cond delay="0"/>
                                          </p:stCondLst>
                                        </p:cTn>
                                        <p:tgtEl>
                                          <p:spTgt spid="3">
                                            <p:txEl>
                                              <p:pRg st="5" end="5"/>
                                            </p:txEl>
                                          </p:spTgt>
                                        </p:tgtEl>
                                        <p:attrNameLst>
                                          <p:attrName>ppt_w</p:attrName>
                                        </p:attrNameLst>
                                      </p:cBhvr>
                                    </p:anim>
                                    <p:anim by="(#ppt_w*0.50)" calcmode="lin" valueType="num">
                                      <p:cBhvr>
                                        <p:cTn id="62" dur="500" decel="50000" autoRev="1" fill="hold">
                                          <p:stCondLst>
                                            <p:cond delay="0"/>
                                          </p:stCondLst>
                                        </p:cTn>
                                        <p:tgtEl>
                                          <p:spTgt spid="3">
                                            <p:txEl>
                                              <p:pRg st="5" end="5"/>
                                            </p:txEl>
                                          </p:spTgt>
                                        </p:tgtEl>
                                        <p:attrNameLst>
                                          <p:attrName>ppt_x</p:attrName>
                                        </p:attrNameLst>
                                      </p:cBhvr>
                                    </p:anim>
                                    <p:anim from="(-#ppt_h/2)" to="(#ppt_y)" calcmode="lin" valueType="num">
                                      <p:cBhvr>
                                        <p:cTn id="63" dur="1000" fill="hold">
                                          <p:stCondLst>
                                            <p:cond delay="0"/>
                                          </p:stCondLst>
                                        </p:cTn>
                                        <p:tgtEl>
                                          <p:spTgt spid="3">
                                            <p:txEl>
                                              <p:pRg st="5" end="5"/>
                                            </p:txEl>
                                          </p:spTgt>
                                        </p:tgtEl>
                                        <p:attrNameLst>
                                          <p:attrName>ppt_y</p:attrName>
                                        </p:attrNameLst>
                                      </p:cBhvr>
                                    </p:anim>
                                    <p:animRot by="21600000">
                                      <p:cBhvr>
                                        <p:cTn id="64" dur="1000" fill="hold">
                                          <p:stCondLst>
                                            <p:cond delay="0"/>
                                          </p:stCondLst>
                                        </p:cTn>
                                        <p:tgtEl>
                                          <p:spTgt spid="3">
                                            <p:txEl>
                                              <p:pRg st="5" end="5"/>
                                            </p:txEl>
                                          </p:spTgt>
                                        </p:tgtEl>
                                        <p:attrNameLst>
                                          <p:attrName>r</p:attrName>
                                        </p:attrNameLst>
                                      </p:cBhvr>
                                    </p:animRot>
                                  </p:childTnLst>
                                </p:cTn>
                              </p:par>
                            </p:childTnLst>
                          </p:cTn>
                        </p:par>
                      </p:childTnLst>
                    </p:cTn>
                  </p:par>
                  <p:par>
                    <p:cTn id="65" fill="hold">
                      <p:stCondLst>
                        <p:cond delay="indefinite"/>
                      </p:stCondLst>
                      <p:childTnLst>
                        <p:par>
                          <p:cTn id="66" fill="hold">
                            <p:stCondLst>
                              <p:cond delay="0"/>
                            </p:stCondLst>
                            <p:childTnLst>
                              <p:par>
                                <p:cTn id="67" presetID="56" presetClass="entr" presetSubtype="0" fill="hold" nodeType="clickEffect">
                                  <p:stCondLst>
                                    <p:cond delay="0"/>
                                  </p:stCondLst>
                                  <p:iterate type="lt">
                                    <p:tmPct val="10000"/>
                                  </p:iterate>
                                  <p:childTnLst>
                                    <p:set>
                                      <p:cBhvr>
                                        <p:cTn id="68" dur="1" fill="hold">
                                          <p:stCondLst>
                                            <p:cond delay="0"/>
                                          </p:stCondLst>
                                        </p:cTn>
                                        <p:tgtEl>
                                          <p:spTgt spid="3">
                                            <p:txEl>
                                              <p:pRg st="6" end="6"/>
                                            </p:txEl>
                                          </p:spTgt>
                                        </p:tgtEl>
                                        <p:attrNameLst>
                                          <p:attrName>style.visibility</p:attrName>
                                        </p:attrNameLst>
                                      </p:cBhvr>
                                      <p:to>
                                        <p:strVal val="visible"/>
                                      </p:to>
                                    </p:set>
                                    <p:anim by="(-#ppt_w*2)" calcmode="lin" valueType="num">
                                      <p:cBhvr rctx="PPT">
                                        <p:cTn id="69" dur="500" autoRev="1" fill="hold">
                                          <p:stCondLst>
                                            <p:cond delay="0"/>
                                          </p:stCondLst>
                                        </p:cTn>
                                        <p:tgtEl>
                                          <p:spTgt spid="3">
                                            <p:txEl>
                                              <p:pRg st="6" end="6"/>
                                            </p:txEl>
                                          </p:spTgt>
                                        </p:tgtEl>
                                        <p:attrNameLst>
                                          <p:attrName>ppt_w</p:attrName>
                                        </p:attrNameLst>
                                      </p:cBhvr>
                                    </p:anim>
                                    <p:anim by="(#ppt_w*0.50)" calcmode="lin" valueType="num">
                                      <p:cBhvr>
                                        <p:cTn id="70" dur="500" decel="50000" autoRev="1" fill="hold">
                                          <p:stCondLst>
                                            <p:cond delay="0"/>
                                          </p:stCondLst>
                                        </p:cTn>
                                        <p:tgtEl>
                                          <p:spTgt spid="3">
                                            <p:txEl>
                                              <p:pRg st="6" end="6"/>
                                            </p:txEl>
                                          </p:spTgt>
                                        </p:tgtEl>
                                        <p:attrNameLst>
                                          <p:attrName>ppt_x</p:attrName>
                                        </p:attrNameLst>
                                      </p:cBhvr>
                                    </p:anim>
                                    <p:anim from="(-#ppt_h/2)" to="(#ppt_y)" calcmode="lin" valueType="num">
                                      <p:cBhvr>
                                        <p:cTn id="71" dur="1000" fill="hold">
                                          <p:stCondLst>
                                            <p:cond delay="0"/>
                                          </p:stCondLst>
                                        </p:cTn>
                                        <p:tgtEl>
                                          <p:spTgt spid="3">
                                            <p:txEl>
                                              <p:pRg st="6" end="6"/>
                                            </p:txEl>
                                          </p:spTgt>
                                        </p:tgtEl>
                                        <p:attrNameLst>
                                          <p:attrName>ppt_y</p:attrName>
                                        </p:attrNameLst>
                                      </p:cBhvr>
                                    </p:anim>
                                    <p:animRot by="21600000">
                                      <p:cBhvr>
                                        <p:cTn id="72" dur="1000" fill="hold">
                                          <p:stCondLst>
                                            <p:cond delay="0"/>
                                          </p:stCondLst>
                                        </p:cTn>
                                        <p:tgtEl>
                                          <p:spTgt spid="3">
                                            <p:txEl>
                                              <p:pRg st="6" end="6"/>
                                            </p:txEl>
                                          </p:spTgt>
                                        </p:tgtEl>
                                        <p:attrNameLst>
                                          <p:attrName>r</p:attrName>
                                        </p:attrNameLst>
                                      </p:cBhvr>
                                    </p:animRot>
                                  </p:childTnLst>
                                </p:cTn>
                              </p:par>
                            </p:childTnLst>
                          </p:cTn>
                        </p:par>
                      </p:childTnLst>
                    </p:cTn>
                  </p:par>
                  <p:par>
                    <p:cTn id="73" fill="hold">
                      <p:stCondLst>
                        <p:cond delay="indefinite"/>
                      </p:stCondLst>
                      <p:childTnLst>
                        <p:par>
                          <p:cTn id="74" fill="hold">
                            <p:stCondLst>
                              <p:cond delay="0"/>
                            </p:stCondLst>
                            <p:childTnLst>
                              <p:par>
                                <p:cTn id="75" presetID="56" presetClass="entr" presetSubtype="0" fill="hold" nodeType="clickEffect">
                                  <p:stCondLst>
                                    <p:cond delay="0"/>
                                  </p:stCondLst>
                                  <p:iterate type="lt">
                                    <p:tmPct val="10000"/>
                                  </p:iterate>
                                  <p:childTnLst>
                                    <p:set>
                                      <p:cBhvr>
                                        <p:cTn id="76" dur="1" fill="hold">
                                          <p:stCondLst>
                                            <p:cond delay="0"/>
                                          </p:stCondLst>
                                        </p:cTn>
                                        <p:tgtEl>
                                          <p:spTgt spid="3">
                                            <p:txEl>
                                              <p:pRg st="7" end="7"/>
                                            </p:txEl>
                                          </p:spTgt>
                                        </p:tgtEl>
                                        <p:attrNameLst>
                                          <p:attrName>style.visibility</p:attrName>
                                        </p:attrNameLst>
                                      </p:cBhvr>
                                      <p:to>
                                        <p:strVal val="visible"/>
                                      </p:to>
                                    </p:set>
                                    <p:anim by="(-#ppt_w*2)" calcmode="lin" valueType="num">
                                      <p:cBhvr rctx="PPT">
                                        <p:cTn id="77" dur="500" autoRev="1" fill="hold">
                                          <p:stCondLst>
                                            <p:cond delay="0"/>
                                          </p:stCondLst>
                                        </p:cTn>
                                        <p:tgtEl>
                                          <p:spTgt spid="3">
                                            <p:txEl>
                                              <p:pRg st="7" end="7"/>
                                            </p:txEl>
                                          </p:spTgt>
                                        </p:tgtEl>
                                        <p:attrNameLst>
                                          <p:attrName>ppt_w</p:attrName>
                                        </p:attrNameLst>
                                      </p:cBhvr>
                                    </p:anim>
                                    <p:anim by="(#ppt_w*0.50)" calcmode="lin" valueType="num">
                                      <p:cBhvr>
                                        <p:cTn id="78" dur="500" decel="50000" autoRev="1" fill="hold">
                                          <p:stCondLst>
                                            <p:cond delay="0"/>
                                          </p:stCondLst>
                                        </p:cTn>
                                        <p:tgtEl>
                                          <p:spTgt spid="3">
                                            <p:txEl>
                                              <p:pRg st="7" end="7"/>
                                            </p:txEl>
                                          </p:spTgt>
                                        </p:tgtEl>
                                        <p:attrNameLst>
                                          <p:attrName>ppt_x</p:attrName>
                                        </p:attrNameLst>
                                      </p:cBhvr>
                                    </p:anim>
                                    <p:anim from="(-#ppt_h/2)" to="(#ppt_y)" calcmode="lin" valueType="num">
                                      <p:cBhvr>
                                        <p:cTn id="79" dur="1000" fill="hold">
                                          <p:stCondLst>
                                            <p:cond delay="0"/>
                                          </p:stCondLst>
                                        </p:cTn>
                                        <p:tgtEl>
                                          <p:spTgt spid="3">
                                            <p:txEl>
                                              <p:pRg st="7" end="7"/>
                                            </p:txEl>
                                          </p:spTgt>
                                        </p:tgtEl>
                                        <p:attrNameLst>
                                          <p:attrName>ppt_y</p:attrName>
                                        </p:attrNameLst>
                                      </p:cBhvr>
                                    </p:anim>
                                    <p:animRot by="21600000">
                                      <p:cBhvr>
                                        <p:cTn id="80" dur="1000" fill="hold">
                                          <p:stCondLst>
                                            <p:cond delay="0"/>
                                          </p:stCondLst>
                                        </p:cTn>
                                        <p:tgtEl>
                                          <p:spTgt spid="3">
                                            <p:txEl>
                                              <p:pRg st="7" end="7"/>
                                            </p:txEl>
                                          </p:spTgt>
                                        </p:tgtEl>
                                        <p:attrNameLst>
                                          <p:attrName>r</p:attrName>
                                        </p:attrNameLst>
                                      </p:cBhvr>
                                    </p:animRot>
                                  </p:childTnLst>
                                </p:cTn>
                              </p:par>
                              <p:par>
                                <p:cTn id="81" presetID="56" presetClass="entr" presetSubtype="0" fill="hold" nodeType="withEffect">
                                  <p:stCondLst>
                                    <p:cond delay="0"/>
                                  </p:stCondLst>
                                  <p:iterate type="lt">
                                    <p:tmPct val="10000"/>
                                  </p:iterate>
                                  <p:childTnLst>
                                    <p:set>
                                      <p:cBhvr>
                                        <p:cTn id="82" dur="1" fill="hold">
                                          <p:stCondLst>
                                            <p:cond delay="0"/>
                                          </p:stCondLst>
                                        </p:cTn>
                                        <p:tgtEl>
                                          <p:spTgt spid="3">
                                            <p:txEl>
                                              <p:pRg st="8" end="8"/>
                                            </p:txEl>
                                          </p:spTgt>
                                        </p:tgtEl>
                                        <p:attrNameLst>
                                          <p:attrName>style.visibility</p:attrName>
                                        </p:attrNameLst>
                                      </p:cBhvr>
                                      <p:to>
                                        <p:strVal val="visible"/>
                                      </p:to>
                                    </p:set>
                                    <p:anim by="(-#ppt_w*2)" calcmode="lin" valueType="num">
                                      <p:cBhvr rctx="PPT">
                                        <p:cTn id="83" dur="500" autoRev="1" fill="hold">
                                          <p:stCondLst>
                                            <p:cond delay="0"/>
                                          </p:stCondLst>
                                        </p:cTn>
                                        <p:tgtEl>
                                          <p:spTgt spid="3">
                                            <p:txEl>
                                              <p:pRg st="8" end="8"/>
                                            </p:txEl>
                                          </p:spTgt>
                                        </p:tgtEl>
                                        <p:attrNameLst>
                                          <p:attrName>ppt_w</p:attrName>
                                        </p:attrNameLst>
                                      </p:cBhvr>
                                    </p:anim>
                                    <p:anim by="(#ppt_w*0.50)" calcmode="lin" valueType="num">
                                      <p:cBhvr>
                                        <p:cTn id="84" dur="500" decel="50000" autoRev="1" fill="hold">
                                          <p:stCondLst>
                                            <p:cond delay="0"/>
                                          </p:stCondLst>
                                        </p:cTn>
                                        <p:tgtEl>
                                          <p:spTgt spid="3">
                                            <p:txEl>
                                              <p:pRg st="8" end="8"/>
                                            </p:txEl>
                                          </p:spTgt>
                                        </p:tgtEl>
                                        <p:attrNameLst>
                                          <p:attrName>ppt_x</p:attrName>
                                        </p:attrNameLst>
                                      </p:cBhvr>
                                    </p:anim>
                                    <p:anim from="(-#ppt_h/2)" to="(#ppt_y)" calcmode="lin" valueType="num">
                                      <p:cBhvr>
                                        <p:cTn id="85" dur="1000" fill="hold">
                                          <p:stCondLst>
                                            <p:cond delay="0"/>
                                          </p:stCondLst>
                                        </p:cTn>
                                        <p:tgtEl>
                                          <p:spTgt spid="3">
                                            <p:txEl>
                                              <p:pRg st="8" end="8"/>
                                            </p:txEl>
                                          </p:spTgt>
                                        </p:tgtEl>
                                        <p:attrNameLst>
                                          <p:attrName>ppt_y</p:attrName>
                                        </p:attrNameLst>
                                      </p:cBhvr>
                                    </p:anim>
                                    <p:animRot by="21600000">
                                      <p:cBhvr>
                                        <p:cTn id="86" dur="1000" fill="hold">
                                          <p:stCondLst>
                                            <p:cond delay="0"/>
                                          </p:stCondLst>
                                        </p:cTn>
                                        <p:tgtEl>
                                          <p:spTgt spid="3">
                                            <p:txEl>
                                              <p:pRg st="8" end="8"/>
                                            </p:txEl>
                                          </p:spTgt>
                                        </p:tgtEl>
                                        <p:attrNameLst>
                                          <p:attrName>r</p:attrName>
                                        </p:attrNameLst>
                                      </p:cBhvr>
                                    </p:animRot>
                                  </p:childTnLst>
                                </p:cTn>
                              </p:par>
                            </p:childTnLst>
                          </p:cTn>
                        </p:par>
                      </p:childTnLst>
                    </p:cTn>
                  </p:par>
                  <p:par>
                    <p:cTn id="87" fill="hold">
                      <p:stCondLst>
                        <p:cond delay="indefinite"/>
                      </p:stCondLst>
                      <p:childTnLst>
                        <p:par>
                          <p:cTn id="88" fill="hold">
                            <p:stCondLst>
                              <p:cond delay="0"/>
                            </p:stCondLst>
                            <p:childTnLst>
                              <p:par>
                                <p:cTn id="89" presetID="56" presetClass="entr" presetSubtype="0" fill="hold" nodeType="clickEffect">
                                  <p:stCondLst>
                                    <p:cond delay="0"/>
                                  </p:stCondLst>
                                  <p:iterate type="lt">
                                    <p:tmPct val="10000"/>
                                  </p:iterate>
                                  <p:childTnLst>
                                    <p:set>
                                      <p:cBhvr>
                                        <p:cTn id="90" dur="1" fill="hold">
                                          <p:stCondLst>
                                            <p:cond delay="0"/>
                                          </p:stCondLst>
                                        </p:cTn>
                                        <p:tgtEl>
                                          <p:spTgt spid="3">
                                            <p:txEl>
                                              <p:pRg st="9" end="9"/>
                                            </p:txEl>
                                          </p:spTgt>
                                        </p:tgtEl>
                                        <p:attrNameLst>
                                          <p:attrName>style.visibility</p:attrName>
                                        </p:attrNameLst>
                                      </p:cBhvr>
                                      <p:to>
                                        <p:strVal val="visible"/>
                                      </p:to>
                                    </p:set>
                                    <p:anim by="(-#ppt_w*2)" calcmode="lin" valueType="num">
                                      <p:cBhvr rctx="PPT">
                                        <p:cTn id="91" dur="500" autoRev="1" fill="hold">
                                          <p:stCondLst>
                                            <p:cond delay="0"/>
                                          </p:stCondLst>
                                        </p:cTn>
                                        <p:tgtEl>
                                          <p:spTgt spid="3">
                                            <p:txEl>
                                              <p:pRg st="9" end="9"/>
                                            </p:txEl>
                                          </p:spTgt>
                                        </p:tgtEl>
                                        <p:attrNameLst>
                                          <p:attrName>ppt_w</p:attrName>
                                        </p:attrNameLst>
                                      </p:cBhvr>
                                    </p:anim>
                                    <p:anim by="(#ppt_w*0.50)" calcmode="lin" valueType="num">
                                      <p:cBhvr>
                                        <p:cTn id="92" dur="500" decel="50000" autoRev="1" fill="hold">
                                          <p:stCondLst>
                                            <p:cond delay="0"/>
                                          </p:stCondLst>
                                        </p:cTn>
                                        <p:tgtEl>
                                          <p:spTgt spid="3">
                                            <p:txEl>
                                              <p:pRg st="9" end="9"/>
                                            </p:txEl>
                                          </p:spTgt>
                                        </p:tgtEl>
                                        <p:attrNameLst>
                                          <p:attrName>ppt_x</p:attrName>
                                        </p:attrNameLst>
                                      </p:cBhvr>
                                    </p:anim>
                                    <p:anim from="(-#ppt_h/2)" to="(#ppt_y)" calcmode="lin" valueType="num">
                                      <p:cBhvr>
                                        <p:cTn id="93" dur="1000" fill="hold">
                                          <p:stCondLst>
                                            <p:cond delay="0"/>
                                          </p:stCondLst>
                                        </p:cTn>
                                        <p:tgtEl>
                                          <p:spTgt spid="3">
                                            <p:txEl>
                                              <p:pRg st="9" end="9"/>
                                            </p:txEl>
                                          </p:spTgt>
                                        </p:tgtEl>
                                        <p:attrNameLst>
                                          <p:attrName>ppt_y</p:attrName>
                                        </p:attrNameLst>
                                      </p:cBhvr>
                                    </p:anim>
                                    <p:animRot by="21600000">
                                      <p:cBhvr>
                                        <p:cTn id="94" dur="1000" fill="hold">
                                          <p:stCondLst>
                                            <p:cond delay="0"/>
                                          </p:stCondLst>
                                        </p:cTn>
                                        <p:tgtEl>
                                          <p:spTgt spid="3">
                                            <p:txEl>
                                              <p:pRg st="9" end="9"/>
                                            </p:txEl>
                                          </p:spTgt>
                                        </p:tgtEl>
                                        <p:attrNameLst>
                                          <p:attrName>r</p:attrName>
                                        </p:attrNameLst>
                                      </p:cBhvr>
                                    </p:animRot>
                                  </p:childTnLst>
                                </p:cTn>
                              </p:par>
                            </p:childTnLst>
                          </p:cTn>
                        </p:par>
                      </p:childTnLst>
                    </p:cTn>
                  </p:par>
                  <p:par>
                    <p:cTn id="95" fill="hold">
                      <p:stCondLst>
                        <p:cond delay="indefinite"/>
                      </p:stCondLst>
                      <p:childTnLst>
                        <p:par>
                          <p:cTn id="96" fill="hold">
                            <p:stCondLst>
                              <p:cond delay="0"/>
                            </p:stCondLst>
                            <p:childTnLst>
                              <p:par>
                                <p:cTn id="97" presetID="56" presetClass="entr" presetSubtype="0" fill="hold" nodeType="clickEffect">
                                  <p:stCondLst>
                                    <p:cond delay="0"/>
                                  </p:stCondLst>
                                  <p:iterate type="lt">
                                    <p:tmPct val="10000"/>
                                  </p:iterate>
                                  <p:childTnLst>
                                    <p:set>
                                      <p:cBhvr>
                                        <p:cTn id="98" dur="1" fill="hold">
                                          <p:stCondLst>
                                            <p:cond delay="0"/>
                                          </p:stCondLst>
                                        </p:cTn>
                                        <p:tgtEl>
                                          <p:spTgt spid="3">
                                            <p:txEl>
                                              <p:pRg st="10" end="10"/>
                                            </p:txEl>
                                          </p:spTgt>
                                        </p:tgtEl>
                                        <p:attrNameLst>
                                          <p:attrName>style.visibility</p:attrName>
                                        </p:attrNameLst>
                                      </p:cBhvr>
                                      <p:to>
                                        <p:strVal val="visible"/>
                                      </p:to>
                                    </p:set>
                                    <p:anim by="(-#ppt_w*2)" calcmode="lin" valueType="num">
                                      <p:cBhvr rctx="PPT">
                                        <p:cTn id="99" dur="500" autoRev="1" fill="hold">
                                          <p:stCondLst>
                                            <p:cond delay="0"/>
                                          </p:stCondLst>
                                        </p:cTn>
                                        <p:tgtEl>
                                          <p:spTgt spid="3">
                                            <p:txEl>
                                              <p:pRg st="10" end="10"/>
                                            </p:txEl>
                                          </p:spTgt>
                                        </p:tgtEl>
                                        <p:attrNameLst>
                                          <p:attrName>ppt_w</p:attrName>
                                        </p:attrNameLst>
                                      </p:cBhvr>
                                    </p:anim>
                                    <p:anim by="(#ppt_w*0.50)" calcmode="lin" valueType="num">
                                      <p:cBhvr>
                                        <p:cTn id="100" dur="500" decel="50000" autoRev="1" fill="hold">
                                          <p:stCondLst>
                                            <p:cond delay="0"/>
                                          </p:stCondLst>
                                        </p:cTn>
                                        <p:tgtEl>
                                          <p:spTgt spid="3">
                                            <p:txEl>
                                              <p:pRg st="10" end="10"/>
                                            </p:txEl>
                                          </p:spTgt>
                                        </p:tgtEl>
                                        <p:attrNameLst>
                                          <p:attrName>ppt_x</p:attrName>
                                        </p:attrNameLst>
                                      </p:cBhvr>
                                    </p:anim>
                                    <p:anim from="(-#ppt_h/2)" to="(#ppt_y)" calcmode="lin" valueType="num">
                                      <p:cBhvr>
                                        <p:cTn id="101" dur="1000" fill="hold">
                                          <p:stCondLst>
                                            <p:cond delay="0"/>
                                          </p:stCondLst>
                                        </p:cTn>
                                        <p:tgtEl>
                                          <p:spTgt spid="3">
                                            <p:txEl>
                                              <p:pRg st="10" end="10"/>
                                            </p:txEl>
                                          </p:spTgt>
                                        </p:tgtEl>
                                        <p:attrNameLst>
                                          <p:attrName>ppt_y</p:attrName>
                                        </p:attrNameLst>
                                      </p:cBhvr>
                                    </p:anim>
                                    <p:animRot by="21600000">
                                      <p:cBhvr>
                                        <p:cTn id="102" dur="1000" fill="hold">
                                          <p:stCondLst>
                                            <p:cond delay="0"/>
                                          </p:stCondLst>
                                        </p:cTn>
                                        <p:tgtEl>
                                          <p:spTgt spid="3">
                                            <p:txEl>
                                              <p:pRg st="10" end="10"/>
                                            </p:txEl>
                                          </p:spTgt>
                                        </p:tgtEl>
                                        <p:attrNameLst>
                                          <p:attrName>r</p:attrName>
                                        </p:attrNameLst>
                                      </p:cBhvr>
                                    </p:animRot>
                                  </p:childTnLst>
                                </p:cTn>
                              </p:par>
                            </p:childTnLst>
                          </p:cTn>
                        </p:par>
                      </p:childTnLst>
                    </p:cTn>
                  </p:par>
                  <p:par>
                    <p:cTn id="103" fill="hold">
                      <p:stCondLst>
                        <p:cond delay="indefinite"/>
                      </p:stCondLst>
                      <p:childTnLst>
                        <p:par>
                          <p:cTn id="104" fill="hold">
                            <p:stCondLst>
                              <p:cond delay="0"/>
                            </p:stCondLst>
                            <p:childTnLst>
                              <p:par>
                                <p:cTn id="105" presetID="56" presetClass="entr" presetSubtype="0" fill="hold" nodeType="clickEffect">
                                  <p:stCondLst>
                                    <p:cond delay="0"/>
                                  </p:stCondLst>
                                  <p:iterate type="lt">
                                    <p:tmPct val="10000"/>
                                  </p:iterate>
                                  <p:childTnLst>
                                    <p:set>
                                      <p:cBhvr>
                                        <p:cTn id="106" dur="1" fill="hold">
                                          <p:stCondLst>
                                            <p:cond delay="0"/>
                                          </p:stCondLst>
                                        </p:cTn>
                                        <p:tgtEl>
                                          <p:spTgt spid="3">
                                            <p:txEl>
                                              <p:pRg st="11" end="11"/>
                                            </p:txEl>
                                          </p:spTgt>
                                        </p:tgtEl>
                                        <p:attrNameLst>
                                          <p:attrName>style.visibility</p:attrName>
                                        </p:attrNameLst>
                                      </p:cBhvr>
                                      <p:to>
                                        <p:strVal val="visible"/>
                                      </p:to>
                                    </p:set>
                                    <p:anim by="(-#ppt_w*2)" calcmode="lin" valueType="num">
                                      <p:cBhvr rctx="PPT">
                                        <p:cTn id="107" dur="500" autoRev="1" fill="hold">
                                          <p:stCondLst>
                                            <p:cond delay="0"/>
                                          </p:stCondLst>
                                        </p:cTn>
                                        <p:tgtEl>
                                          <p:spTgt spid="3">
                                            <p:txEl>
                                              <p:pRg st="11" end="11"/>
                                            </p:txEl>
                                          </p:spTgt>
                                        </p:tgtEl>
                                        <p:attrNameLst>
                                          <p:attrName>ppt_w</p:attrName>
                                        </p:attrNameLst>
                                      </p:cBhvr>
                                    </p:anim>
                                    <p:anim by="(#ppt_w*0.50)" calcmode="lin" valueType="num">
                                      <p:cBhvr>
                                        <p:cTn id="108" dur="500" decel="50000" autoRev="1" fill="hold">
                                          <p:stCondLst>
                                            <p:cond delay="0"/>
                                          </p:stCondLst>
                                        </p:cTn>
                                        <p:tgtEl>
                                          <p:spTgt spid="3">
                                            <p:txEl>
                                              <p:pRg st="11" end="11"/>
                                            </p:txEl>
                                          </p:spTgt>
                                        </p:tgtEl>
                                        <p:attrNameLst>
                                          <p:attrName>ppt_x</p:attrName>
                                        </p:attrNameLst>
                                      </p:cBhvr>
                                    </p:anim>
                                    <p:anim from="(-#ppt_h/2)" to="(#ppt_y)" calcmode="lin" valueType="num">
                                      <p:cBhvr>
                                        <p:cTn id="109" dur="1000" fill="hold">
                                          <p:stCondLst>
                                            <p:cond delay="0"/>
                                          </p:stCondLst>
                                        </p:cTn>
                                        <p:tgtEl>
                                          <p:spTgt spid="3">
                                            <p:txEl>
                                              <p:pRg st="11" end="11"/>
                                            </p:txEl>
                                          </p:spTgt>
                                        </p:tgtEl>
                                        <p:attrNameLst>
                                          <p:attrName>ppt_y</p:attrName>
                                        </p:attrNameLst>
                                      </p:cBhvr>
                                    </p:anim>
                                    <p:animRot by="21600000">
                                      <p:cBhvr>
                                        <p:cTn id="110" dur="1000" fill="hold">
                                          <p:stCondLst>
                                            <p:cond delay="0"/>
                                          </p:stCondLst>
                                        </p:cTn>
                                        <p:tgtEl>
                                          <p:spTgt spid="3">
                                            <p:txEl>
                                              <p:pRg st="11" end="11"/>
                                            </p:txEl>
                                          </p:spTgt>
                                        </p:tgtEl>
                                        <p:attrNameLst>
                                          <p:attrName>r</p:attrName>
                                        </p:attrNameLst>
                                      </p:cBhvr>
                                    </p:animRot>
                                  </p:childTnLst>
                                </p:cTn>
                              </p:par>
                            </p:childTnLst>
                          </p:cTn>
                        </p:par>
                      </p:childTnLst>
                    </p:cTn>
                  </p:par>
                  <p:par>
                    <p:cTn id="111" fill="hold">
                      <p:stCondLst>
                        <p:cond delay="indefinite"/>
                      </p:stCondLst>
                      <p:childTnLst>
                        <p:par>
                          <p:cTn id="112" fill="hold">
                            <p:stCondLst>
                              <p:cond delay="0"/>
                            </p:stCondLst>
                            <p:childTnLst>
                              <p:par>
                                <p:cTn id="113" presetID="56" presetClass="entr" presetSubtype="0" fill="hold" nodeType="clickEffect">
                                  <p:stCondLst>
                                    <p:cond delay="0"/>
                                  </p:stCondLst>
                                  <p:iterate type="lt">
                                    <p:tmPct val="10000"/>
                                  </p:iterate>
                                  <p:childTnLst>
                                    <p:set>
                                      <p:cBhvr>
                                        <p:cTn id="114" dur="1" fill="hold">
                                          <p:stCondLst>
                                            <p:cond delay="0"/>
                                          </p:stCondLst>
                                        </p:cTn>
                                        <p:tgtEl>
                                          <p:spTgt spid="3">
                                            <p:txEl>
                                              <p:pRg st="12" end="12"/>
                                            </p:txEl>
                                          </p:spTgt>
                                        </p:tgtEl>
                                        <p:attrNameLst>
                                          <p:attrName>style.visibility</p:attrName>
                                        </p:attrNameLst>
                                      </p:cBhvr>
                                      <p:to>
                                        <p:strVal val="visible"/>
                                      </p:to>
                                    </p:set>
                                    <p:anim by="(-#ppt_w*2)" calcmode="lin" valueType="num">
                                      <p:cBhvr rctx="PPT">
                                        <p:cTn id="115" dur="500" autoRev="1" fill="hold">
                                          <p:stCondLst>
                                            <p:cond delay="0"/>
                                          </p:stCondLst>
                                        </p:cTn>
                                        <p:tgtEl>
                                          <p:spTgt spid="3">
                                            <p:txEl>
                                              <p:pRg st="12" end="12"/>
                                            </p:txEl>
                                          </p:spTgt>
                                        </p:tgtEl>
                                        <p:attrNameLst>
                                          <p:attrName>ppt_w</p:attrName>
                                        </p:attrNameLst>
                                      </p:cBhvr>
                                    </p:anim>
                                    <p:anim by="(#ppt_w*0.50)" calcmode="lin" valueType="num">
                                      <p:cBhvr>
                                        <p:cTn id="116" dur="500" decel="50000" autoRev="1" fill="hold">
                                          <p:stCondLst>
                                            <p:cond delay="0"/>
                                          </p:stCondLst>
                                        </p:cTn>
                                        <p:tgtEl>
                                          <p:spTgt spid="3">
                                            <p:txEl>
                                              <p:pRg st="12" end="12"/>
                                            </p:txEl>
                                          </p:spTgt>
                                        </p:tgtEl>
                                        <p:attrNameLst>
                                          <p:attrName>ppt_x</p:attrName>
                                        </p:attrNameLst>
                                      </p:cBhvr>
                                    </p:anim>
                                    <p:anim from="(-#ppt_h/2)" to="(#ppt_y)" calcmode="lin" valueType="num">
                                      <p:cBhvr>
                                        <p:cTn id="117" dur="1000" fill="hold">
                                          <p:stCondLst>
                                            <p:cond delay="0"/>
                                          </p:stCondLst>
                                        </p:cTn>
                                        <p:tgtEl>
                                          <p:spTgt spid="3">
                                            <p:txEl>
                                              <p:pRg st="12" end="12"/>
                                            </p:txEl>
                                          </p:spTgt>
                                        </p:tgtEl>
                                        <p:attrNameLst>
                                          <p:attrName>ppt_y</p:attrName>
                                        </p:attrNameLst>
                                      </p:cBhvr>
                                    </p:anim>
                                    <p:animRot by="21600000">
                                      <p:cBhvr>
                                        <p:cTn id="118" dur="1000" fill="hold">
                                          <p:stCondLst>
                                            <p:cond delay="0"/>
                                          </p:stCondLst>
                                        </p:cTn>
                                        <p:tgtEl>
                                          <p:spTgt spid="3">
                                            <p:txEl>
                                              <p:pRg st="12" end="1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171450" y="194872"/>
            <a:ext cx="11820681" cy="6477391"/>
          </a:xfrm>
          <a:prstGeom prst="rect">
            <a:avLst/>
          </a:prstGeom>
          <a:noFill/>
          <a:ln w="2540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Espace réservé de la date 3"/>
          <p:cNvSpPr>
            <a:spLocks noGrp="1"/>
          </p:cNvSpPr>
          <p:nvPr>
            <p:ph type="dt" sz="half" idx="10"/>
          </p:nvPr>
        </p:nvSpPr>
        <p:spPr>
          <a:xfrm>
            <a:off x="838200" y="6538912"/>
            <a:ext cx="2743200" cy="365125"/>
          </a:xfrm>
        </p:spPr>
        <p:txBody>
          <a:bodyPr/>
          <a:lstStyle/>
          <a:p>
            <a:fld id="{9ED25342-87C0-42BE-9E21-3C8FDA423E02}" type="datetime1">
              <a:rPr lang="fr-FR" sz="2000" b="1" smtClean="0">
                <a:latin typeface="Magneto" panose="04030805050802020D02" pitchFamily="82" charset="0"/>
              </a:rPr>
              <a:t>24/01/2021</a:t>
            </a:fld>
            <a:endParaRPr lang="fr-FR" sz="2000" b="1" dirty="0">
              <a:latin typeface="Magneto" panose="04030805050802020D02" pitchFamily="82" charset="0"/>
            </a:endParaRPr>
          </a:p>
        </p:txBody>
      </p:sp>
      <p:sp>
        <p:nvSpPr>
          <p:cNvPr id="5" name="Espace réservé du pied de page 4"/>
          <p:cNvSpPr>
            <a:spLocks noGrp="1"/>
          </p:cNvSpPr>
          <p:nvPr>
            <p:ph type="ftr" sz="quarter" idx="11"/>
          </p:nvPr>
        </p:nvSpPr>
        <p:spPr>
          <a:xfrm>
            <a:off x="4038600" y="6538910"/>
            <a:ext cx="4114800" cy="365125"/>
          </a:xfrm>
        </p:spPr>
        <p:txBody>
          <a:bodyPr/>
          <a:lstStyle/>
          <a:p>
            <a:r>
              <a:rPr lang="fr-FR" sz="2000" b="1" dirty="0" smtClean="0">
                <a:latin typeface="Magneto" panose="04030805050802020D02" pitchFamily="82" charset="0"/>
              </a:rPr>
              <a:t>PPS   Lande   2020</a:t>
            </a:r>
            <a:endParaRPr lang="fr-FR" sz="2000" b="1" dirty="0">
              <a:latin typeface="Magneto" panose="04030805050802020D02" pitchFamily="82" charset="0"/>
            </a:endParaRPr>
          </a:p>
        </p:txBody>
      </p:sp>
      <p:sp>
        <p:nvSpPr>
          <p:cNvPr id="6" name="Espace réservé du numéro de diapositive 5"/>
          <p:cNvSpPr>
            <a:spLocks noGrp="1"/>
          </p:cNvSpPr>
          <p:nvPr>
            <p:ph type="sldNum" sz="quarter" idx="12"/>
          </p:nvPr>
        </p:nvSpPr>
        <p:spPr>
          <a:xfrm>
            <a:off x="8701165" y="6538911"/>
            <a:ext cx="2743200" cy="365125"/>
          </a:xfrm>
        </p:spPr>
        <p:txBody>
          <a:bodyPr/>
          <a:lstStyle/>
          <a:p>
            <a:fld id="{259009DA-20F4-493E-A2E6-8A959B81F8FD}" type="slidenum">
              <a:rPr lang="fr-FR" sz="2000" b="1" smtClean="0">
                <a:latin typeface="Magneto" panose="04030805050802020D02" pitchFamily="82" charset="0"/>
              </a:rPr>
              <a:t>10</a:t>
            </a:fld>
            <a:endParaRPr lang="fr-FR" sz="2000" b="1" dirty="0">
              <a:latin typeface="Magneto" panose="04030805050802020D02" pitchFamily="82" charset="0"/>
            </a:endParaRPr>
          </a:p>
        </p:txBody>
      </p:sp>
      <p:sp>
        <p:nvSpPr>
          <p:cNvPr id="2" name="Rectangle 1"/>
          <p:cNvSpPr/>
          <p:nvPr/>
        </p:nvSpPr>
        <p:spPr>
          <a:xfrm>
            <a:off x="300038" y="301288"/>
            <a:ext cx="11891962" cy="6370975"/>
          </a:xfrm>
          <a:prstGeom prst="rect">
            <a:avLst/>
          </a:prstGeom>
        </p:spPr>
        <p:txBody>
          <a:bodyPr wrap="square">
            <a:spAutoFit/>
          </a:bodyPr>
          <a:lstStyle/>
          <a:p>
            <a:r>
              <a:rPr lang="fr-FR" sz="2400" b="1" dirty="0"/>
              <a:t>Le juge demande au prévenu :</a:t>
            </a:r>
          </a:p>
          <a:p>
            <a:r>
              <a:rPr lang="fr-FR" sz="2400" b="1" dirty="0"/>
              <a:t>- Le 25 juillet dernier, vous avez tué votre femme avec un marteau ... Le reconnaissez-vous ?</a:t>
            </a:r>
          </a:p>
          <a:p>
            <a:r>
              <a:rPr lang="fr-FR" sz="2400" b="1" dirty="0"/>
              <a:t>- Oui, c'est vrai et j'ai fait croire qu'elle était partie en vacances.</a:t>
            </a:r>
          </a:p>
          <a:p>
            <a:r>
              <a:rPr lang="fr-FR" sz="2400" b="1" dirty="0"/>
              <a:t>Un homme dans la salle se lève et ne peut retenir ses cris :</a:t>
            </a:r>
          </a:p>
          <a:p>
            <a:r>
              <a:rPr lang="fr-FR" sz="2400" b="1" dirty="0"/>
              <a:t>- Enfoiré, salaud, fils de ... </a:t>
            </a:r>
            <a:r>
              <a:rPr lang="fr-FR" sz="2400" b="1" dirty="0" smtClean="0"/>
              <a:t>!</a:t>
            </a:r>
            <a:r>
              <a:rPr lang="fr-FR" sz="2400" b="1" dirty="0"/>
              <a:t> </a:t>
            </a:r>
            <a:r>
              <a:rPr lang="fr-FR" sz="2400" b="1" dirty="0" smtClean="0"/>
              <a:t>       - </a:t>
            </a:r>
            <a:r>
              <a:rPr lang="fr-FR" sz="2400" b="1" dirty="0"/>
              <a:t>Silence ou je </a:t>
            </a:r>
            <a:r>
              <a:rPr lang="fr-FR" sz="2400" b="1" dirty="0" smtClean="0"/>
              <a:t>...</a:t>
            </a:r>
            <a:endParaRPr lang="fr-FR" sz="2400" b="1" dirty="0"/>
          </a:p>
          <a:p>
            <a:r>
              <a:rPr lang="fr-FR" sz="2400" b="1" dirty="0" smtClean="0"/>
              <a:t>Le </a:t>
            </a:r>
            <a:r>
              <a:rPr lang="fr-FR" sz="2400" b="1" dirty="0"/>
              <a:t>juge n'eut pas besoin de terminer sa phrase: l'homme s'est déjà calmé.</a:t>
            </a:r>
          </a:p>
          <a:p>
            <a:r>
              <a:rPr lang="fr-FR" sz="2400" b="1" dirty="0"/>
              <a:t>Il reprend alors l'interrogatoire :</a:t>
            </a:r>
          </a:p>
          <a:p>
            <a:r>
              <a:rPr lang="fr-FR" sz="2400" b="1" dirty="0"/>
              <a:t>- Le 9 septembre, vous avez tué votre belle-mère avec un marteau. Reconnaissez-vous les faits ?</a:t>
            </a:r>
          </a:p>
          <a:p>
            <a:r>
              <a:rPr lang="fr-FR" sz="2400" b="1" dirty="0"/>
              <a:t>- Oui, je l'avoue ... avec un marteau.</a:t>
            </a:r>
          </a:p>
          <a:p>
            <a:r>
              <a:rPr lang="fr-FR" sz="2400" b="1" dirty="0"/>
              <a:t>À ce </a:t>
            </a:r>
            <a:r>
              <a:rPr lang="fr-FR" sz="2400" b="1" dirty="0" smtClean="0"/>
              <a:t>moment-là, </a:t>
            </a:r>
            <a:r>
              <a:rPr lang="fr-FR" sz="2400" b="1" dirty="0"/>
              <a:t>la même scène se reproduit, avec le même homme </a:t>
            </a:r>
            <a:r>
              <a:rPr lang="fr-FR" sz="2400" b="1" dirty="0" smtClean="0"/>
              <a:t>: - </a:t>
            </a:r>
            <a:r>
              <a:rPr lang="fr-FR" sz="2400" b="1" dirty="0"/>
              <a:t>Enfoiré, salaud, fils de ... </a:t>
            </a:r>
            <a:r>
              <a:rPr lang="fr-FR" sz="2400" b="1" dirty="0" smtClean="0"/>
              <a:t>!</a:t>
            </a:r>
            <a:endParaRPr lang="fr-FR" sz="2400" b="1" dirty="0"/>
          </a:p>
          <a:p>
            <a:r>
              <a:rPr lang="fr-FR" sz="2400" b="1" dirty="0" smtClean="0"/>
              <a:t>Le </a:t>
            </a:r>
            <a:r>
              <a:rPr lang="fr-FR" sz="2400" b="1" dirty="0"/>
              <a:t>juge ordonne son expulsion mais, par pure curiosité, il lui demande :</a:t>
            </a:r>
          </a:p>
          <a:p>
            <a:r>
              <a:rPr lang="fr-FR" sz="2400" b="1" dirty="0"/>
              <a:t>- Puis-je savoir qui vous êtes pour vous exciter de la sorte ?</a:t>
            </a:r>
          </a:p>
          <a:p>
            <a:r>
              <a:rPr lang="fr-FR" sz="2400" b="1" dirty="0"/>
              <a:t>- Oui, Monsieur le juge ... Je suis son voisin de pallier et, chaque fois que j'ai demandé à cet enfoiré de salaud de fils de [CENSURE] de me prêter un marteau, il a toujours prétendu ne pas en avoir !... </a:t>
            </a:r>
          </a:p>
        </p:txBody>
      </p:sp>
    </p:spTree>
    <p:extLst>
      <p:ext uri="{BB962C8B-B14F-4D97-AF65-F5344CB8AC3E}">
        <p14:creationId xmlns:p14="http://schemas.microsoft.com/office/powerpoint/2010/main" val="337602201"/>
      </p:ext>
    </p:extLst>
  </p:cSld>
  <p:clrMapOvr>
    <a:masterClrMapping/>
  </p:clrMapOvr>
  <mc:AlternateContent xmlns:mc="http://schemas.openxmlformats.org/markup-compatibility/2006">
    <mc:Choice xmlns:p14="http://schemas.microsoft.com/office/powerpoint/2010/main" Requires="p14">
      <p:transition spd="slow" p14:dur="5000" advTm="10000">
        <p:wedge/>
      </p:transition>
    </mc:Choice>
    <mc:Fallback>
      <p:transition spd="slow" advTm="10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heel(8)">
                                      <p:cBhvr>
                                        <p:cTn id="7" dur="20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5">
                                            <p:txEl>
                                              <p:pRg st="0" end="0"/>
                                            </p:txEl>
                                          </p:spTgt>
                                        </p:tgtEl>
                                        <p:attrNameLst>
                                          <p:attrName>style.visibility</p:attrName>
                                        </p:attrNameLst>
                                      </p:cBhvr>
                                      <p:to>
                                        <p:strVal val="visible"/>
                                      </p:to>
                                    </p:set>
                                    <p:anim calcmode="lin" valueType="num">
                                      <p:cBhvr>
                                        <p:cTn id="12" dur="500" fill="hold"/>
                                        <p:tgtEl>
                                          <p:spTgt spid="5">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5">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5">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5">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5">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6" presetClass="entr" presetSubtype="0" fill="hold" nodeType="clickEffect">
                                  <p:stCondLst>
                                    <p:cond delay="0"/>
                                  </p:stCondLst>
                                  <p:iterate type="lt">
                                    <p:tmPct val="10000"/>
                                  </p:iterate>
                                  <p:childTnLst>
                                    <p:set>
                                      <p:cBhvr>
                                        <p:cTn id="20" dur="1" fill="hold">
                                          <p:stCondLst>
                                            <p:cond delay="0"/>
                                          </p:stCondLst>
                                        </p:cTn>
                                        <p:tgtEl>
                                          <p:spTgt spid="2">
                                            <p:txEl>
                                              <p:pRg st="0" end="0"/>
                                            </p:txEl>
                                          </p:spTgt>
                                        </p:tgtEl>
                                        <p:attrNameLst>
                                          <p:attrName>style.visibility</p:attrName>
                                        </p:attrNameLst>
                                      </p:cBhvr>
                                      <p:to>
                                        <p:strVal val="visible"/>
                                      </p:to>
                                    </p:set>
                                    <p:anim by="(-#ppt_w*2)" calcmode="lin" valueType="num">
                                      <p:cBhvr rctx="PPT">
                                        <p:cTn id="21" dur="500" autoRev="1" fill="hold">
                                          <p:stCondLst>
                                            <p:cond delay="0"/>
                                          </p:stCondLst>
                                        </p:cTn>
                                        <p:tgtEl>
                                          <p:spTgt spid="2">
                                            <p:txEl>
                                              <p:pRg st="0" end="0"/>
                                            </p:txEl>
                                          </p:spTgt>
                                        </p:tgtEl>
                                        <p:attrNameLst>
                                          <p:attrName>ppt_w</p:attrName>
                                        </p:attrNameLst>
                                      </p:cBhvr>
                                    </p:anim>
                                    <p:anim by="(#ppt_w*0.50)" calcmode="lin" valueType="num">
                                      <p:cBhvr>
                                        <p:cTn id="22" dur="500" decel="50000" autoRev="1" fill="hold">
                                          <p:stCondLst>
                                            <p:cond delay="0"/>
                                          </p:stCondLst>
                                        </p:cTn>
                                        <p:tgtEl>
                                          <p:spTgt spid="2">
                                            <p:txEl>
                                              <p:pRg st="0" end="0"/>
                                            </p:txEl>
                                          </p:spTgt>
                                        </p:tgtEl>
                                        <p:attrNameLst>
                                          <p:attrName>ppt_x</p:attrName>
                                        </p:attrNameLst>
                                      </p:cBhvr>
                                    </p:anim>
                                    <p:anim from="(-#ppt_h/2)" to="(#ppt_y)" calcmode="lin" valueType="num">
                                      <p:cBhvr>
                                        <p:cTn id="23" dur="1000" fill="hold">
                                          <p:stCondLst>
                                            <p:cond delay="0"/>
                                          </p:stCondLst>
                                        </p:cTn>
                                        <p:tgtEl>
                                          <p:spTgt spid="2">
                                            <p:txEl>
                                              <p:pRg st="0" end="0"/>
                                            </p:txEl>
                                          </p:spTgt>
                                        </p:tgtEl>
                                        <p:attrNameLst>
                                          <p:attrName>ppt_y</p:attrName>
                                        </p:attrNameLst>
                                      </p:cBhvr>
                                    </p:anim>
                                    <p:animRot by="21600000">
                                      <p:cBhvr>
                                        <p:cTn id="24" dur="1000" fill="hold">
                                          <p:stCondLst>
                                            <p:cond delay="0"/>
                                          </p:stCondLst>
                                        </p:cTn>
                                        <p:tgtEl>
                                          <p:spTgt spid="2">
                                            <p:txEl>
                                              <p:pRg st="0" end="0"/>
                                            </p:txEl>
                                          </p:spTgt>
                                        </p:tgtEl>
                                        <p:attrNameLst>
                                          <p:attrName>r</p:attrName>
                                        </p:attrNameLst>
                                      </p:cBhvr>
                                    </p:animRot>
                                  </p:childTnLst>
                                </p:cTn>
                              </p:par>
                            </p:childTnLst>
                          </p:cTn>
                        </p:par>
                      </p:childTnLst>
                    </p:cTn>
                  </p:par>
                  <p:par>
                    <p:cTn id="25" fill="hold">
                      <p:stCondLst>
                        <p:cond delay="indefinite"/>
                      </p:stCondLst>
                      <p:childTnLst>
                        <p:par>
                          <p:cTn id="26" fill="hold">
                            <p:stCondLst>
                              <p:cond delay="0"/>
                            </p:stCondLst>
                            <p:childTnLst>
                              <p:par>
                                <p:cTn id="27" presetID="56" presetClass="entr" presetSubtype="0" fill="hold" nodeType="clickEffect">
                                  <p:stCondLst>
                                    <p:cond delay="0"/>
                                  </p:stCondLst>
                                  <p:iterate type="lt">
                                    <p:tmPct val="10000"/>
                                  </p:iterate>
                                  <p:childTnLst>
                                    <p:set>
                                      <p:cBhvr>
                                        <p:cTn id="28" dur="1" fill="hold">
                                          <p:stCondLst>
                                            <p:cond delay="0"/>
                                          </p:stCondLst>
                                        </p:cTn>
                                        <p:tgtEl>
                                          <p:spTgt spid="2">
                                            <p:txEl>
                                              <p:pRg st="1" end="1"/>
                                            </p:txEl>
                                          </p:spTgt>
                                        </p:tgtEl>
                                        <p:attrNameLst>
                                          <p:attrName>style.visibility</p:attrName>
                                        </p:attrNameLst>
                                      </p:cBhvr>
                                      <p:to>
                                        <p:strVal val="visible"/>
                                      </p:to>
                                    </p:set>
                                    <p:anim by="(-#ppt_w*2)" calcmode="lin" valueType="num">
                                      <p:cBhvr rctx="PPT">
                                        <p:cTn id="29" dur="500" autoRev="1" fill="hold">
                                          <p:stCondLst>
                                            <p:cond delay="0"/>
                                          </p:stCondLst>
                                        </p:cTn>
                                        <p:tgtEl>
                                          <p:spTgt spid="2">
                                            <p:txEl>
                                              <p:pRg st="1" end="1"/>
                                            </p:txEl>
                                          </p:spTgt>
                                        </p:tgtEl>
                                        <p:attrNameLst>
                                          <p:attrName>ppt_w</p:attrName>
                                        </p:attrNameLst>
                                      </p:cBhvr>
                                    </p:anim>
                                    <p:anim by="(#ppt_w*0.50)" calcmode="lin" valueType="num">
                                      <p:cBhvr>
                                        <p:cTn id="30" dur="500" decel="50000" autoRev="1" fill="hold">
                                          <p:stCondLst>
                                            <p:cond delay="0"/>
                                          </p:stCondLst>
                                        </p:cTn>
                                        <p:tgtEl>
                                          <p:spTgt spid="2">
                                            <p:txEl>
                                              <p:pRg st="1" end="1"/>
                                            </p:txEl>
                                          </p:spTgt>
                                        </p:tgtEl>
                                        <p:attrNameLst>
                                          <p:attrName>ppt_x</p:attrName>
                                        </p:attrNameLst>
                                      </p:cBhvr>
                                    </p:anim>
                                    <p:anim from="(-#ppt_h/2)" to="(#ppt_y)" calcmode="lin" valueType="num">
                                      <p:cBhvr>
                                        <p:cTn id="31" dur="1000" fill="hold">
                                          <p:stCondLst>
                                            <p:cond delay="0"/>
                                          </p:stCondLst>
                                        </p:cTn>
                                        <p:tgtEl>
                                          <p:spTgt spid="2">
                                            <p:txEl>
                                              <p:pRg st="1" end="1"/>
                                            </p:txEl>
                                          </p:spTgt>
                                        </p:tgtEl>
                                        <p:attrNameLst>
                                          <p:attrName>ppt_y</p:attrName>
                                        </p:attrNameLst>
                                      </p:cBhvr>
                                    </p:anim>
                                    <p:animRot by="21600000">
                                      <p:cBhvr>
                                        <p:cTn id="32" dur="1000" fill="hold">
                                          <p:stCondLst>
                                            <p:cond delay="0"/>
                                          </p:stCondLst>
                                        </p:cTn>
                                        <p:tgtEl>
                                          <p:spTgt spid="2">
                                            <p:txEl>
                                              <p:pRg st="1" end="1"/>
                                            </p:txEl>
                                          </p:spTgt>
                                        </p:tgtEl>
                                        <p:attrNameLst>
                                          <p:attrName>r</p:attrName>
                                        </p:attrNameLst>
                                      </p:cBhvr>
                                    </p:animRot>
                                  </p:childTnLst>
                                </p:cTn>
                              </p:par>
                            </p:childTnLst>
                          </p:cTn>
                        </p:par>
                      </p:childTnLst>
                    </p:cTn>
                  </p:par>
                  <p:par>
                    <p:cTn id="33" fill="hold">
                      <p:stCondLst>
                        <p:cond delay="indefinite"/>
                      </p:stCondLst>
                      <p:childTnLst>
                        <p:par>
                          <p:cTn id="34" fill="hold">
                            <p:stCondLst>
                              <p:cond delay="0"/>
                            </p:stCondLst>
                            <p:childTnLst>
                              <p:par>
                                <p:cTn id="35" presetID="56" presetClass="entr" presetSubtype="0" fill="hold" nodeType="clickEffect">
                                  <p:stCondLst>
                                    <p:cond delay="0"/>
                                  </p:stCondLst>
                                  <p:iterate type="lt">
                                    <p:tmPct val="10000"/>
                                  </p:iterate>
                                  <p:childTnLst>
                                    <p:set>
                                      <p:cBhvr>
                                        <p:cTn id="36" dur="1" fill="hold">
                                          <p:stCondLst>
                                            <p:cond delay="0"/>
                                          </p:stCondLst>
                                        </p:cTn>
                                        <p:tgtEl>
                                          <p:spTgt spid="2">
                                            <p:txEl>
                                              <p:pRg st="2" end="2"/>
                                            </p:txEl>
                                          </p:spTgt>
                                        </p:tgtEl>
                                        <p:attrNameLst>
                                          <p:attrName>style.visibility</p:attrName>
                                        </p:attrNameLst>
                                      </p:cBhvr>
                                      <p:to>
                                        <p:strVal val="visible"/>
                                      </p:to>
                                    </p:set>
                                    <p:anim by="(-#ppt_w*2)" calcmode="lin" valueType="num">
                                      <p:cBhvr rctx="PPT">
                                        <p:cTn id="37" dur="500" autoRev="1" fill="hold">
                                          <p:stCondLst>
                                            <p:cond delay="0"/>
                                          </p:stCondLst>
                                        </p:cTn>
                                        <p:tgtEl>
                                          <p:spTgt spid="2">
                                            <p:txEl>
                                              <p:pRg st="2" end="2"/>
                                            </p:txEl>
                                          </p:spTgt>
                                        </p:tgtEl>
                                        <p:attrNameLst>
                                          <p:attrName>ppt_w</p:attrName>
                                        </p:attrNameLst>
                                      </p:cBhvr>
                                    </p:anim>
                                    <p:anim by="(#ppt_w*0.50)" calcmode="lin" valueType="num">
                                      <p:cBhvr>
                                        <p:cTn id="38" dur="500" decel="50000" autoRev="1" fill="hold">
                                          <p:stCondLst>
                                            <p:cond delay="0"/>
                                          </p:stCondLst>
                                        </p:cTn>
                                        <p:tgtEl>
                                          <p:spTgt spid="2">
                                            <p:txEl>
                                              <p:pRg st="2" end="2"/>
                                            </p:txEl>
                                          </p:spTgt>
                                        </p:tgtEl>
                                        <p:attrNameLst>
                                          <p:attrName>ppt_x</p:attrName>
                                        </p:attrNameLst>
                                      </p:cBhvr>
                                    </p:anim>
                                    <p:anim from="(-#ppt_h/2)" to="(#ppt_y)" calcmode="lin" valueType="num">
                                      <p:cBhvr>
                                        <p:cTn id="39" dur="1000" fill="hold">
                                          <p:stCondLst>
                                            <p:cond delay="0"/>
                                          </p:stCondLst>
                                        </p:cTn>
                                        <p:tgtEl>
                                          <p:spTgt spid="2">
                                            <p:txEl>
                                              <p:pRg st="2" end="2"/>
                                            </p:txEl>
                                          </p:spTgt>
                                        </p:tgtEl>
                                        <p:attrNameLst>
                                          <p:attrName>ppt_y</p:attrName>
                                        </p:attrNameLst>
                                      </p:cBhvr>
                                    </p:anim>
                                    <p:animRot by="21600000">
                                      <p:cBhvr>
                                        <p:cTn id="40" dur="1000" fill="hold">
                                          <p:stCondLst>
                                            <p:cond delay="0"/>
                                          </p:stCondLst>
                                        </p:cTn>
                                        <p:tgtEl>
                                          <p:spTgt spid="2">
                                            <p:txEl>
                                              <p:pRg st="2" end="2"/>
                                            </p:txEl>
                                          </p:spTgt>
                                        </p:tgtEl>
                                        <p:attrNameLst>
                                          <p:attrName>r</p:attrName>
                                        </p:attrNameLst>
                                      </p:cBhvr>
                                    </p:animRot>
                                  </p:childTnLst>
                                </p:cTn>
                              </p:par>
                            </p:childTnLst>
                          </p:cTn>
                        </p:par>
                      </p:childTnLst>
                    </p:cTn>
                  </p:par>
                  <p:par>
                    <p:cTn id="41" fill="hold">
                      <p:stCondLst>
                        <p:cond delay="indefinite"/>
                      </p:stCondLst>
                      <p:childTnLst>
                        <p:par>
                          <p:cTn id="42" fill="hold">
                            <p:stCondLst>
                              <p:cond delay="0"/>
                            </p:stCondLst>
                            <p:childTnLst>
                              <p:par>
                                <p:cTn id="43" presetID="56" presetClass="entr" presetSubtype="0" fill="hold" nodeType="clickEffect">
                                  <p:stCondLst>
                                    <p:cond delay="0"/>
                                  </p:stCondLst>
                                  <p:iterate type="lt">
                                    <p:tmPct val="10000"/>
                                  </p:iterate>
                                  <p:childTnLst>
                                    <p:set>
                                      <p:cBhvr>
                                        <p:cTn id="44" dur="1" fill="hold">
                                          <p:stCondLst>
                                            <p:cond delay="0"/>
                                          </p:stCondLst>
                                        </p:cTn>
                                        <p:tgtEl>
                                          <p:spTgt spid="2">
                                            <p:txEl>
                                              <p:pRg st="3" end="3"/>
                                            </p:txEl>
                                          </p:spTgt>
                                        </p:tgtEl>
                                        <p:attrNameLst>
                                          <p:attrName>style.visibility</p:attrName>
                                        </p:attrNameLst>
                                      </p:cBhvr>
                                      <p:to>
                                        <p:strVal val="visible"/>
                                      </p:to>
                                    </p:set>
                                    <p:anim by="(-#ppt_w*2)" calcmode="lin" valueType="num">
                                      <p:cBhvr rctx="PPT">
                                        <p:cTn id="45" dur="500" autoRev="1" fill="hold">
                                          <p:stCondLst>
                                            <p:cond delay="0"/>
                                          </p:stCondLst>
                                        </p:cTn>
                                        <p:tgtEl>
                                          <p:spTgt spid="2">
                                            <p:txEl>
                                              <p:pRg st="3" end="3"/>
                                            </p:txEl>
                                          </p:spTgt>
                                        </p:tgtEl>
                                        <p:attrNameLst>
                                          <p:attrName>ppt_w</p:attrName>
                                        </p:attrNameLst>
                                      </p:cBhvr>
                                    </p:anim>
                                    <p:anim by="(#ppt_w*0.50)" calcmode="lin" valueType="num">
                                      <p:cBhvr>
                                        <p:cTn id="46" dur="500" decel="50000" autoRev="1" fill="hold">
                                          <p:stCondLst>
                                            <p:cond delay="0"/>
                                          </p:stCondLst>
                                        </p:cTn>
                                        <p:tgtEl>
                                          <p:spTgt spid="2">
                                            <p:txEl>
                                              <p:pRg st="3" end="3"/>
                                            </p:txEl>
                                          </p:spTgt>
                                        </p:tgtEl>
                                        <p:attrNameLst>
                                          <p:attrName>ppt_x</p:attrName>
                                        </p:attrNameLst>
                                      </p:cBhvr>
                                    </p:anim>
                                    <p:anim from="(-#ppt_h/2)" to="(#ppt_y)" calcmode="lin" valueType="num">
                                      <p:cBhvr>
                                        <p:cTn id="47" dur="1000" fill="hold">
                                          <p:stCondLst>
                                            <p:cond delay="0"/>
                                          </p:stCondLst>
                                        </p:cTn>
                                        <p:tgtEl>
                                          <p:spTgt spid="2">
                                            <p:txEl>
                                              <p:pRg st="3" end="3"/>
                                            </p:txEl>
                                          </p:spTgt>
                                        </p:tgtEl>
                                        <p:attrNameLst>
                                          <p:attrName>ppt_y</p:attrName>
                                        </p:attrNameLst>
                                      </p:cBhvr>
                                    </p:anim>
                                    <p:animRot by="21600000">
                                      <p:cBhvr>
                                        <p:cTn id="48" dur="1000" fill="hold">
                                          <p:stCondLst>
                                            <p:cond delay="0"/>
                                          </p:stCondLst>
                                        </p:cTn>
                                        <p:tgtEl>
                                          <p:spTgt spid="2">
                                            <p:txEl>
                                              <p:pRg st="3" end="3"/>
                                            </p:txEl>
                                          </p:spTgt>
                                        </p:tgtEl>
                                        <p:attrNameLst>
                                          <p:attrName>r</p:attrName>
                                        </p:attrNameLst>
                                      </p:cBhvr>
                                    </p:animRot>
                                  </p:childTnLst>
                                </p:cTn>
                              </p:par>
                            </p:childTnLst>
                          </p:cTn>
                        </p:par>
                      </p:childTnLst>
                    </p:cTn>
                  </p:par>
                  <p:par>
                    <p:cTn id="49" fill="hold">
                      <p:stCondLst>
                        <p:cond delay="indefinite"/>
                      </p:stCondLst>
                      <p:childTnLst>
                        <p:par>
                          <p:cTn id="50" fill="hold">
                            <p:stCondLst>
                              <p:cond delay="0"/>
                            </p:stCondLst>
                            <p:childTnLst>
                              <p:par>
                                <p:cTn id="51" presetID="56" presetClass="entr" presetSubtype="0" fill="hold" nodeType="clickEffect">
                                  <p:stCondLst>
                                    <p:cond delay="0"/>
                                  </p:stCondLst>
                                  <p:iterate type="lt">
                                    <p:tmPct val="10000"/>
                                  </p:iterate>
                                  <p:childTnLst>
                                    <p:set>
                                      <p:cBhvr>
                                        <p:cTn id="52" dur="1" fill="hold">
                                          <p:stCondLst>
                                            <p:cond delay="0"/>
                                          </p:stCondLst>
                                        </p:cTn>
                                        <p:tgtEl>
                                          <p:spTgt spid="2">
                                            <p:txEl>
                                              <p:pRg st="4" end="4"/>
                                            </p:txEl>
                                          </p:spTgt>
                                        </p:tgtEl>
                                        <p:attrNameLst>
                                          <p:attrName>style.visibility</p:attrName>
                                        </p:attrNameLst>
                                      </p:cBhvr>
                                      <p:to>
                                        <p:strVal val="visible"/>
                                      </p:to>
                                    </p:set>
                                    <p:anim by="(-#ppt_w*2)" calcmode="lin" valueType="num">
                                      <p:cBhvr rctx="PPT">
                                        <p:cTn id="53" dur="500" autoRev="1" fill="hold">
                                          <p:stCondLst>
                                            <p:cond delay="0"/>
                                          </p:stCondLst>
                                        </p:cTn>
                                        <p:tgtEl>
                                          <p:spTgt spid="2">
                                            <p:txEl>
                                              <p:pRg st="4" end="4"/>
                                            </p:txEl>
                                          </p:spTgt>
                                        </p:tgtEl>
                                        <p:attrNameLst>
                                          <p:attrName>ppt_w</p:attrName>
                                        </p:attrNameLst>
                                      </p:cBhvr>
                                    </p:anim>
                                    <p:anim by="(#ppt_w*0.50)" calcmode="lin" valueType="num">
                                      <p:cBhvr>
                                        <p:cTn id="54" dur="500" decel="50000" autoRev="1" fill="hold">
                                          <p:stCondLst>
                                            <p:cond delay="0"/>
                                          </p:stCondLst>
                                        </p:cTn>
                                        <p:tgtEl>
                                          <p:spTgt spid="2">
                                            <p:txEl>
                                              <p:pRg st="4" end="4"/>
                                            </p:txEl>
                                          </p:spTgt>
                                        </p:tgtEl>
                                        <p:attrNameLst>
                                          <p:attrName>ppt_x</p:attrName>
                                        </p:attrNameLst>
                                      </p:cBhvr>
                                    </p:anim>
                                    <p:anim from="(-#ppt_h/2)" to="(#ppt_y)" calcmode="lin" valueType="num">
                                      <p:cBhvr>
                                        <p:cTn id="55" dur="1000" fill="hold">
                                          <p:stCondLst>
                                            <p:cond delay="0"/>
                                          </p:stCondLst>
                                        </p:cTn>
                                        <p:tgtEl>
                                          <p:spTgt spid="2">
                                            <p:txEl>
                                              <p:pRg st="4" end="4"/>
                                            </p:txEl>
                                          </p:spTgt>
                                        </p:tgtEl>
                                        <p:attrNameLst>
                                          <p:attrName>ppt_y</p:attrName>
                                        </p:attrNameLst>
                                      </p:cBhvr>
                                    </p:anim>
                                    <p:animRot by="21600000">
                                      <p:cBhvr>
                                        <p:cTn id="56" dur="1000" fill="hold">
                                          <p:stCondLst>
                                            <p:cond delay="0"/>
                                          </p:stCondLst>
                                        </p:cTn>
                                        <p:tgtEl>
                                          <p:spTgt spid="2">
                                            <p:txEl>
                                              <p:pRg st="4" end="4"/>
                                            </p:txEl>
                                          </p:spTgt>
                                        </p:tgtEl>
                                        <p:attrNameLst>
                                          <p:attrName>r</p:attrName>
                                        </p:attrNameLst>
                                      </p:cBhvr>
                                    </p:animRot>
                                  </p:childTnLst>
                                </p:cTn>
                              </p:par>
                            </p:childTnLst>
                          </p:cTn>
                        </p:par>
                      </p:childTnLst>
                    </p:cTn>
                  </p:par>
                  <p:par>
                    <p:cTn id="57" fill="hold">
                      <p:stCondLst>
                        <p:cond delay="indefinite"/>
                      </p:stCondLst>
                      <p:childTnLst>
                        <p:par>
                          <p:cTn id="58" fill="hold">
                            <p:stCondLst>
                              <p:cond delay="0"/>
                            </p:stCondLst>
                            <p:childTnLst>
                              <p:par>
                                <p:cTn id="59" presetID="56" presetClass="entr" presetSubtype="0" fill="hold" nodeType="clickEffect">
                                  <p:stCondLst>
                                    <p:cond delay="0"/>
                                  </p:stCondLst>
                                  <p:iterate type="lt">
                                    <p:tmPct val="10000"/>
                                  </p:iterate>
                                  <p:childTnLst>
                                    <p:set>
                                      <p:cBhvr>
                                        <p:cTn id="60" dur="1" fill="hold">
                                          <p:stCondLst>
                                            <p:cond delay="0"/>
                                          </p:stCondLst>
                                        </p:cTn>
                                        <p:tgtEl>
                                          <p:spTgt spid="2">
                                            <p:txEl>
                                              <p:pRg st="5" end="5"/>
                                            </p:txEl>
                                          </p:spTgt>
                                        </p:tgtEl>
                                        <p:attrNameLst>
                                          <p:attrName>style.visibility</p:attrName>
                                        </p:attrNameLst>
                                      </p:cBhvr>
                                      <p:to>
                                        <p:strVal val="visible"/>
                                      </p:to>
                                    </p:set>
                                    <p:anim by="(-#ppt_w*2)" calcmode="lin" valueType="num">
                                      <p:cBhvr rctx="PPT">
                                        <p:cTn id="61" dur="500" autoRev="1" fill="hold">
                                          <p:stCondLst>
                                            <p:cond delay="0"/>
                                          </p:stCondLst>
                                        </p:cTn>
                                        <p:tgtEl>
                                          <p:spTgt spid="2">
                                            <p:txEl>
                                              <p:pRg st="5" end="5"/>
                                            </p:txEl>
                                          </p:spTgt>
                                        </p:tgtEl>
                                        <p:attrNameLst>
                                          <p:attrName>ppt_w</p:attrName>
                                        </p:attrNameLst>
                                      </p:cBhvr>
                                    </p:anim>
                                    <p:anim by="(#ppt_w*0.50)" calcmode="lin" valueType="num">
                                      <p:cBhvr>
                                        <p:cTn id="62" dur="500" decel="50000" autoRev="1" fill="hold">
                                          <p:stCondLst>
                                            <p:cond delay="0"/>
                                          </p:stCondLst>
                                        </p:cTn>
                                        <p:tgtEl>
                                          <p:spTgt spid="2">
                                            <p:txEl>
                                              <p:pRg st="5" end="5"/>
                                            </p:txEl>
                                          </p:spTgt>
                                        </p:tgtEl>
                                        <p:attrNameLst>
                                          <p:attrName>ppt_x</p:attrName>
                                        </p:attrNameLst>
                                      </p:cBhvr>
                                    </p:anim>
                                    <p:anim from="(-#ppt_h/2)" to="(#ppt_y)" calcmode="lin" valueType="num">
                                      <p:cBhvr>
                                        <p:cTn id="63" dur="1000" fill="hold">
                                          <p:stCondLst>
                                            <p:cond delay="0"/>
                                          </p:stCondLst>
                                        </p:cTn>
                                        <p:tgtEl>
                                          <p:spTgt spid="2">
                                            <p:txEl>
                                              <p:pRg st="5" end="5"/>
                                            </p:txEl>
                                          </p:spTgt>
                                        </p:tgtEl>
                                        <p:attrNameLst>
                                          <p:attrName>ppt_y</p:attrName>
                                        </p:attrNameLst>
                                      </p:cBhvr>
                                    </p:anim>
                                    <p:animRot by="21600000">
                                      <p:cBhvr>
                                        <p:cTn id="64" dur="1000" fill="hold">
                                          <p:stCondLst>
                                            <p:cond delay="0"/>
                                          </p:stCondLst>
                                        </p:cTn>
                                        <p:tgtEl>
                                          <p:spTgt spid="2">
                                            <p:txEl>
                                              <p:pRg st="5" end="5"/>
                                            </p:txEl>
                                          </p:spTgt>
                                        </p:tgtEl>
                                        <p:attrNameLst>
                                          <p:attrName>r</p:attrName>
                                        </p:attrNameLst>
                                      </p:cBhvr>
                                    </p:animRot>
                                  </p:childTnLst>
                                </p:cTn>
                              </p:par>
                            </p:childTnLst>
                          </p:cTn>
                        </p:par>
                      </p:childTnLst>
                    </p:cTn>
                  </p:par>
                  <p:par>
                    <p:cTn id="65" fill="hold">
                      <p:stCondLst>
                        <p:cond delay="indefinite"/>
                      </p:stCondLst>
                      <p:childTnLst>
                        <p:par>
                          <p:cTn id="66" fill="hold">
                            <p:stCondLst>
                              <p:cond delay="0"/>
                            </p:stCondLst>
                            <p:childTnLst>
                              <p:par>
                                <p:cTn id="67" presetID="56" presetClass="entr" presetSubtype="0" fill="hold" nodeType="clickEffect">
                                  <p:stCondLst>
                                    <p:cond delay="0"/>
                                  </p:stCondLst>
                                  <p:iterate type="lt">
                                    <p:tmPct val="10000"/>
                                  </p:iterate>
                                  <p:childTnLst>
                                    <p:set>
                                      <p:cBhvr>
                                        <p:cTn id="68" dur="1" fill="hold">
                                          <p:stCondLst>
                                            <p:cond delay="0"/>
                                          </p:stCondLst>
                                        </p:cTn>
                                        <p:tgtEl>
                                          <p:spTgt spid="2">
                                            <p:txEl>
                                              <p:pRg st="6" end="6"/>
                                            </p:txEl>
                                          </p:spTgt>
                                        </p:tgtEl>
                                        <p:attrNameLst>
                                          <p:attrName>style.visibility</p:attrName>
                                        </p:attrNameLst>
                                      </p:cBhvr>
                                      <p:to>
                                        <p:strVal val="visible"/>
                                      </p:to>
                                    </p:set>
                                    <p:anim by="(-#ppt_w*2)" calcmode="lin" valueType="num">
                                      <p:cBhvr rctx="PPT">
                                        <p:cTn id="69" dur="500" autoRev="1" fill="hold">
                                          <p:stCondLst>
                                            <p:cond delay="0"/>
                                          </p:stCondLst>
                                        </p:cTn>
                                        <p:tgtEl>
                                          <p:spTgt spid="2">
                                            <p:txEl>
                                              <p:pRg st="6" end="6"/>
                                            </p:txEl>
                                          </p:spTgt>
                                        </p:tgtEl>
                                        <p:attrNameLst>
                                          <p:attrName>ppt_w</p:attrName>
                                        </p:attrNameLst>
                                      </p:cBhvr>
                                    </p:anim>
                                    <p:anim by="(#ppt_w*0.50)" calcmode="lin" valueType="num">
                                      <p:cBhvr>
                                        <p:cTn id="70" dur="500" decel="50000" autoRev="1" fill="hold">
                                          <p:stCondLst>
                                            <p:cond delay="0"/>
                                          </p:stCondLst>
                                        </p:cTn>
                                        <p:tgtEl>
                                          <p:spTgt spid="2">
                                            <p:txEl>
                                              <p:pRg st="6" end="6"/>
                                            </p:txEl>
                                          </p:spTgt>
                                        </p:tgtEl>
                                        <p:attrNameLst>
                                          <p:attrName>ppt_x</p:attrName>
                                        </p:attrNameLst>
                                      </p:cBhvr>
                                    </p:anim>
                                    <p:anim from="(-#ppt_h/2)" to="(#ppt_y)" calcmode="lin" valueType="num">
                                      <p:cBhvr>
                                        <p:cTn id="71" dur="1000" fill="hold">
                                          <p:stCondLst>
                                            <p:cond delay="0"/>
                                          </p:stCondLst>
                                        </p:cTn>
                                        <p:tgtEl>
                                          <p:spTgt spid="2">
                                            <p:txEl>
                                              <p:pRg st="6" end="6"/>
                                            </p:txEl>
                                          </p:spTgt>
                                        </p:tgtEl>
                                        <p:attrNameLst>
                                          <p:attrName>ppt_y</p:attrName>
                                        </p:attrNameLst>
                                      </p:cBhvr>
                                    </p:anim>
                                    <p:animRot by="21600000">
                                      <p:cBhvr>
                                        <p:cTn id="72" dur="1000" fill="hold">
                                          <p:stCondLst>
                                            <p:cond delay="0"/>
                                          </p:stCondLst>
                                        </p:cTn>
                                        <p:tgtEl>
                                          <p:spTgt spid="2">
                                            <p:txEl>
                                              <p:pRg st="6" end="6"/>
                                            </p:txEl>
                                          </p:spTgt>
                                        </p:tgtEl>
                                        <p:attrNameLst>
                                          <p:attrName>r</p:attrName>
                                        </p:attrNameLst>
                                      </p:cBhvr>
                                    </p:animRot>
                                  </p:childTnLst>
                                </p:cTn>
                              </p:par>
                            </p:childTnLst>
                          </p:cTn>
                        </p:par>
                      </p:childTnLst>
                    </p:cTn>
                  </p:par>
                  <p:par>
                    <p:cTn id="73" fill="hold">
                      <p:stCondLst>
                        <p:cond delay="indefinite"/>
                      </p:stCondLst>
                      <p:childTnLst>
                        <p:par>
                          <p:cTn id="74" fill="hold">
                            <p:stCondLst>
                              <p:cond delay="0"/>
                            </p:stCondLst>
                            <p:childTnLst>
                              <p:par>
                                <p:cTn id="75" presetID="56" presetClass="entr" presetSubtype="0" fill="hold" nodeType="clickEffect">
                                  <p:stCondLst>
                                    <p:cond delay="0"/>
                                  </p:stCondLst>
                                  <p:iterate type="lt">
                                    <p:tmPct val="10000"/>
                                  </p:iterate>
                                  <p:childTnLst>
                                    <p:set>
                                      <p:cBhvr>
                                        <p:cTn id="76" dur="1" fill="hold">
                                          <p:stCondLst>
                                            <p:cond delay="0"/>
                                          </p:stCondLst>
                                        </p:cTn>
                                        <p:tgtEl>
                                          <p:spTgt spid="2">
                                            <p:txEl>
                                              <p:pRg st="7" end="7"/>
                                            </p:txEl>
                                          </p:spTgt>
                                        </p:tgtEl>
                                        <p:attrNameLst>
                                          <p:attrName>style.visibility</p:attrName>
                                        </p:attrNameLst>
                                      </p:cBhvr>
                                      <p:to>
                                        <p:strVal val="visible"/>
                                      </p:to>
                                    </p:set>
                                    <p:anim by="(-#ppt_w*2)" calcmode="lin" valueType="num">
                                      <p:cBhvr rctx="PPT">
                                        <p:cTn id="77" dur="500" autoRev="1" fill="hold">
                                          <p:stCondLst>
                                            <p:cond delay="0"/>
                                          </p:stCondLst>
                                        </p:cTn>
                                        <p:tgtEl>
                                          <p:spTgt spid="2">
                                            <p:txEl>
                                              <p:pRg st="7" end="7"/>
                                            </p:txEl>
                                          </p:spTgt>
                                        </p:tgtEl>
                                        <p:attrNameLst>
                                          <p:attrName>ppt_w</p:attrName>
                                        </p:attrNameLst>
                                      </p:cBhvr>
                                    </p:anim>
                                    <p:anim by="(#ppt_w*0.50)" calcmode="lin" valueType="num">
                                      <p:cBhvr>
                                        <p:cTn id="78" dur="500" decel="50000" autoRev="1" fill="hold">
                                          <p:stCondLst>
                                            <p:cond delay="0"/>
                                          </p:stCondLst>
                                        </p:cTn>
                                        <p:tgtEl>
                                          <p:spTgt spid="2">
                                            <p:txEl>
                                              <p:pRg st="7" end="7"/>
                                            </p:txEl>
                                          </p:spTgt>
                                        </p:tgtEl>
                                        <p:attrNameLst>
                                          <p:attrName>ppt_x</p:attrName>
                                        </p:attrNameLst>
                                      </p:cBhvr>
                                    </p:anim>
                                    <p:anim from="(-#ppt_h/2)" to="(#ppt_y)" calcmode="lin" valueType="num">
                                      <p:cBhvr>
                                        <p:cTn id="79" dur="1000" fill="hold">
                                          <p:stCondLst>
                                            <p:cond delay="0"/>
                                          </p:stCondLst>
                                        </p:cTn>
                                        <p:tgtEl>
                                          <p:spTgt spid="2">
                                            <p:txEl>
                                              <p:pRg st="7" end="7"/>
                                            </p:txEl>
                                          </p:spTgt>
                                        </p:tgtEl>
                                        <p:attrNameLst>
                                          <p:attrName>ppt_y</p:attrName>
                                        </p:attrNameLst>
                                      </p:cBhvr>
                                    </p:anim>
                                    <p:animRot by="21600000">
                                      <p:cBhvr>
                                        <p:cTn id="80" dur="1000" fill="hold">
                                          <p:stCondLst>
                                            <p:cond delay="0"/>
                                          </p:stCondLst>
                                        </p:cTn>
                                        <p:tgtEl>
                                          <p:spTgt spid="2">
                                            <p:txEl>
                                              <p:pRg st="7" end="7"/>
                                            </p:txEl>
                                          </p:spTgt>
                                        </p:tgtEl>
                                        <p:attrNameLst>
                                          <p:attrName>r</p:attrName>
                                        </p:attrNameLst>
                                      </p:cBhvr>
                                    </p:animRot>
                                  </p:childTnLst>
                                </p:cTn>
                              </p:par>
                            </p:childTnLst>
                          </p:cTn>
                        </p:par>
                      </p:childTnLst>
                    </p:cTn>
                  </p:par>
                  <p:par>
                    <p:cTn id="81" fill="hold">
                      <p:stCondLst>
                        <p:cond delay="indefinite"/>
                      </p:stCondLst>
                      <p:childTnLst>
                        <p:par>
                          <p:cTn id="82" fill="hold">
                            <p:stCondLst>
                              <p:cond delay="0"/>
                            </p:stCondLst>
                            <p:childTnLst>
                              <p:par>
                                <p:cTn id="83" presetID="56" presetClass="entr" presetSubtype="0" fill="hold" nodeType="clickEffect">
                                  <p:stCondLst>
                                    <p:cond delay="0"/>
                                  </p:stCondLst>
                                  <p:iterate type="lt">
                                    <p:tmPct val="10000"/>
                                  </p:iterate>
                                  <p:childTnLst>
                                    <p:set>
                                      <p:cBhvr>
                                        <p:cTn id="84" dur="1" fill="hold">
                                          <p:stCondLst>
                                            <p:cond delay="0"/>
                                          </p:stCondLst>
                                        </p:cTn>
                                        <p:tgtEl>
                                          <p:spTgt spid="2">
                                            <p:txEl>
                                              <p:pRg st="8" end="8"/>
                                            </p:txEl>
                                          </p:spTgt>
                                        </p:tgtEl>
                                        <p:attrNameLst>
                                          <p:attrName>style.visibility</p:attrName>
                                        </p:attrNameLst>
                                      </p:cBhvr>
                                      <p:to>
                                        <p:strVal val="visible"/>
                                      </p:to>
                                    </p:set>
                                    <p:anim by="(-#ppt_w*2)" calcmode="lin" valueType="num">
                                      <p:cBhvr rctx="PPT">
                                        <p:cTn id="85" dur="500" autoRev="1" fill="hold">
                                          <p:stCondLst>
                                            <p:cond delay="0"/>
                                          </p:stCondLst>
                                        </p:cTn>
                                        <p:tgtEl>
                                          <p:spTgt spid="2">
                                            <p:txEl>
                                              <p:pRg st="8" end="8"/>
                                            </p:txEl>
                                          </p:spTgt>
                                        </p:tgtEl>
                                        <p:attrNameLst>
                                          <p:attrName>ppt_w</p:attrName>
                                        </p:attrNameLst>
                                      </p:cBhvr>
                                    </p:anim>
                                    <p:anim by="(#ppt_w*0.50)" calcmode="lin" valueType="num">
                                      <p:cBhvr>
                                        <p:cTn id="86" dur="500" decel="50000" autoRev="1" fill="hold">
                                          <p:stCondLst>
                                            <p:cond delay="0"/>
                                          </p:stCondLst>
                                        </p:cTn>
                                        <p:tgtEl>
                                          <p:spTgt spid="2">
                                            <p:txEl>
                                              <p:pRg st="8" end="8"/>
                                            </p:txEl>
                                          </p:spTgt>
                                        </p:tgtEl>
                                        <p:attrNameLst>
                                          <p:attrName>ppt_x</p:attrName>
                                        </p:attrNameLst>
                                      </p:cBhvr>
                                    </p:anim>
                                    <p:anim from="(-#ppt_h/2)" to="(#ppt_y)" calcmode="lin" valueType="num">
                                      <p:cBhvr>
                                        <p:cTn id="87" dur="1000" fill="hold">
                                          <p:stCondLst>
                                            <p:cond delay="0"/>
                                          </p:stCondLst>
                                        </p:cTn>
                                        <p:tgtEl>
                                          <p:spTgt spid="2">
                                            <p:txEl>
                                              <p:pRg st="8" end="8"/>
                                            </p:txEl>
                                          </p:spTgt>
                                        </p:tgtEl>
                                        <p:attrNameLst>
                                          <p:attrName>ppt_y</p:attrName>
                                        </p:attrNameLst>
                                      </p:cBhvr>
                                    </p:anim>
                                    <p:animRot by="21600000">
                                      <p:cBhvr>
                                        <p:cTn id="88" dur="1000" fill="hold">
                                          <p:stCondLst>
                                            <p:cond delay="0"/>
                                          </p:stCondLst>
                                        </p:cTn>
                                        <p:tgtEl>
                                          <p:spTgt spid="2">
                                            <p:txEl>
                                              <p:pRg st="8" end="8"/>
                                            </p:txEl>
                                          </p:spTgt>
                                        </p:tgtEl>
                                        <p:attrNameLst>
                                          <p:attrName>r</p:attrName>
                                        </p:attrNameLst>
                                      </p:cBhvr>
                                    </p:animRot>
                                  </p:childTnLst>
                                </p:cTn>
                              </p:par>
                            </p:childTnLst>
                          </p:cTn>
                        </p:par>
                      </p:childTnLst>
                    </p:cTn>
                  </p:par>
                  <p:par>
                    <p:cTn id="89" fill="hold">
                      <p:stCondLst>
                        <p:cond delay="indefinite"/>
                      </p:stCondLst>
                      <p:childTnLst>
                        <p:par>
                          <p:cTn id="90" fill="hold">
                            <p:stCondLst>
                              <p:cond delay="0"/>
                            </p:stCondLst>
                            <p:childTnLst>
                              <p:par>
                                <p:cTn id="91" presetID="56" presetClass="entr" presetSubtype="0" fill="hold" nodeType="clickEffect">
                                  <p:stCondLst>
                                    <p:cond delay="0"/>
                                  </p:stCondLst>
                                  <p:iterate type="lt">
                                    <p:tmPct val="10000"/>
                                  </p:iterate>
                                  <p:childTnLst>
                                    <p:set>
                                      <p:cBhvr>
                                        <p:cTn id="92" dur="1" fill="hold">
                                          <p:stCondLst>
                                            <p:cond delay="0"/>
                                          </p:stCondLst>
                                        </p:cTn>
                                        <p:tgtEl>
                                          <p:spTgt spid="2">
                                            <p:txEl>
                                              <p:pRg st="9" end="9"/>
                                            </p:txEl>
                                          </p:spTgt>
                                        </p:tgtEl>
                                        <p:attrNameLst>
                                          <p:attrName>style.visibility</p:attrName>
                                        </p:attrNameLst>
                                      </p:cBhvr>
                                      <p:to>
                                        <p:strVal val="visible"/>
                                      </p:to>
                                    </p:set>
                                    <p:anim by="(-#ppt_w*2)" calcmode="lin" valueType="num">
                                      <p:cBhvr rctx="PPT">
                                        <p:cTn id="93" dur="500" autoRev="1" fill="hold">
                                          <p:stCondLst>
                                            <p:cond delay="0"/>
                                          </p:stCondLst>
                                        </p:cTn>
                                        <p:tgtEl>
                                          <p:spTgt spid="2">
                                            <p:txEl>
                                              <p:pRg st="9" end="9"/>
                                            </p:txEl>
                                          </p:spTgt>
                                        </p:tgtEl>
                                        <p:attrNameLst>
                                          <p:attrName>ppt_w</p:attrName>
                                        </p:attrNameLst>
                                      </p:cBhvr>
                                    </p:anim>
                                    <p:anim by="(#ppt_w*0.50)" calcmode="lin" valueType="num">
                                      <p:cBhvr>
                                        <p:cTn id="94" dur="500" decel="50000" autoRev="1" fill="hold">
                                          <p:stCondLst>
                                            <p:cond delay="0"/>
                                          </p:stCondLst>
                                        </p:cTn>
                                        <p:tgtEl>
                                          <p:spTgt spid="2">
                                            <p:txEl>
                                              <p:pRg st="9" end="9"/>
                                            </p:txEl>
                                          </p:spTgt>
                                        </p:tgtEl>
                                        <p:attrNameLst>
                                          <p:attrName>ppt_x</p:attrName>
                                        </p:attrNameLst>
                                      </p:cBhvr>
                                    </p:anim>
                                    <p:anim from="(-#ppt_h/2)" to="(#ppt_y)" calcmode="lin" valueType="num">
                                      <p:cBhvr>
                                        <p:cTn id="95" dur="1000" fill="hold">
                                          <p:stCondLst>
                                            <p:cond delay="0"/>
                                          </p:stCondLst>
                                        </p:cTn>
                                        <p:tgtEl>
                                          <p:spTgt spid="2">
                                            <p:txEl>
                                              <p:pRg st="9" end="9"/>
                                            </p:txEl>
                                          </p:spTgt>
                                        </p:tgtEl>
                                        <p:attrNameLst>
                                          <p:attrName>ppt_y</p:attrName>
                                        </p:attrNameLst>
                                      </p:cBhvr>
                                    </p:anim>
                                    <p:animRot by="21600000">
                                      <p:cBhvr>
                                        <p:cTn id="96" dur="1000" fill="hold">
                                          <p:stCondLst>
                                            <p:cond delay="0"/>
                                          </p:stCondLst>
                                        </p:cTn>
                                        <p:tgtEl>
                                          <p:spTgt spid="2">
                                            <p:txEl>
                                              <p:pRg st="9" end="9"/>
                                            </p:txEl>
                                          </p:spTgt>
                                        </p:tgtEl>
                                        <p:attrNameLst>
                                          <p:attrName>r</p:attrName>
                                        </p:attrNameLst>
                                      </p:cBhvr>
                                    </p:animRot>
                                  </p:childTnLst>
                                </p:cTn>
                              </p:par>
                            </p:childTnLst>
                          </p:cTn>
                        </p:par>
                      </p:childTnLst>
                    </p:cTn>
                  </p:par>
                  <p:par>
                    <p:cTn id="97" fill="hold">
                      <p:stCondLst>
                        <p:cond delay="indefinite"/>
                      </p:stCondLst>
                      <p:childTnLst>
                        <p:par>
                          <p:cTn id="98" fill="hold">
                            <p:stCondLst>
                              <p:cond delay="0"/>
                            </p:stCondLst>
                            <p:childTnLst>
                              <p:par>
                                <p:cTn id="99" presetID="56" presetClass="entr" presetSubtype="0" fill="hold" nodeType="clickEffect">
                                  <p:stCondLst>
                                    <p:cond delay="0"/>
                                  </p:stCondLst>
                                  <p:iterate type="lt">
                                    <p:tmPct val="10000"/>
                                  </p:iterate>
                                  <p:childTnLst>
                                    <p:set>
                                      <p:cBhvr>
                                        <p:cTn id="100" dur="1" fill="hold">
                                          <p:stCondLst>
                                            <p:cond delay="0"/>
                                          </p:stCondLst>
                                        </p:cTn>
                                        <p:tgtEl>
                                          <p:spTgt spid="2">
                                            <p:txEl>
                                              <p:pRg st="10" end="10"/>
                                            </p:txEl>
                                          </p:spTgt>
                                        </p:tgtEl>
                                        <p:attrNameLst>
                                          <p:attrName>style.visibility</p:attrName>
                                        </p:attrNameLst>
                                      </p:cBhvr>
                                      <p:to>
                                        <p:strVal val="visible"/>
                                      </p:to>
                                    </p:set>
                                    <p:anim by="(-#ppt_w*2)" calcmode="lin" valueType="num">
                                      <p:cBhvr rctx="PPT">
                                        <p:cTn id="101" dur="500" autoRev="1" fill="hold">
                                          <p:stCondLst>
                                            <p:cond delay="0"/>
                                          </p:stCondLst>
                                        </p:cTn>
                                        <p:tgtEl>
                                          <p:spTgt spid="2">
                                            <p:txEl>
                                              <p:pRg st="10" end="10"/>
                                            </p:txEl>
                                          </p:spTgt>
                                        </p:tgtEl>
                                        <p:attrNameLst>
                                          <p:attrName>ppt_w</p:attrName>
                                        </p:attrNameLst>
                                      </p:cBhvr>
                                    </p:anim>
                                    <p:anim by="(#ppt_w*0.50)" calcmode="lin" valueType="num">
                                      <p:cBhvr>
                                        <p:cTn id="102" dur="500" decel="50000" autoRev="1" fill="hold">
                                          <p:stCondLst>
                                            <p:cond delay="0"/>
                                          </p:stCondLst>
                                        </p:cTn>
                                        <p:tgtEl>
                                          <p:spTgt spid="2">
                                            <p:txEl>
                                              <p:pRg st="10" end="10"/>
                                            </p:txEl>
                                          </p:spTgt>
                                        </p:tgtEl>
                                        <p:attrNameLst>
                                          <p:attrName>ppt_x</p:attrName>
                                        </p:attrNameLst>
                                      </p:cBhvr>
                                    </p:anim>
                                    <p:anim from="(-#ppt_h/2)" to="(#ppt_y)" calcmode="lin" valueType="num">
                                      <p:cBhvr>
                                        <p:cTn id="103" dur="1000" fill="hold">
                                          <p:stCondLst>
                                            <p:cond delay="0"/>
                                          </p:stCondLst>
                                        </p:cTn>
                                        <p:tgtEl>
                                          <p:spTgt spid="2">
                                            <p:txEl>
                                              <p:pRg st="10" end="10"/>
                                            </p:txEl>
                                          </p:spTgt>
                                        </p:tgtEl>
                                        <p:attrNameLst>
                                          <p:attrName>ppt_y</p:attrName>
                                        </p:attrNameLst>
                                      </p:cBhvr>
                                    </p:anim>
                                    <p:animRot by="21600000">
                                      <p:cBhvr>
                                        <p:cTn id="104" dur="1000" fill="hold">
                                          <p:stCondLst>
                                            <p:cond delay="0"/>
                                          </p:stCondLst>
                                        </p:cTn>
                                        <p:tgtEl>
                                          <p:spTgt spid="2">
                                            <p:txEl>
                                              <p:pRg st="10" end="10"/>
                                            </p:txEl>
                                          </p:spTgt>
                                        </p:tgtEl>
                                        <p:attrNameLst>
                                          <p:attrName>r</p:attrName>
                                        </p:attrNameLst>
                                      </p:cBhvr>
                                    </p:animRot>
                                  </p:childTnLst>
                                </p:cTn>
                              </p:par>
                            </p:childTnLst>
                          </p:cTn>
                        </p:par>
                      </p:childTnLst>
                    </p:cTn>
                  </p:par>
                  <p:par>
                    <p:cTn id="105" fill="hold">
                      <p:stCondLst>
                        <p:cond delay="indefinite"/>
                      </p:stCondLst>
                      <p:childTnLst>
                        <p:par>
                          <p:cTn id="106" fill="hold">
                            <p:stCondLst>
                              <p:cond delay="0"/>
                            </p:stCondLst>
                            <p:childTnLst>
                              <p:par>
                                <p:cTn id="107" presetID="56" presetClass="entr" presetSubtype="0" fill="hold" nodeType="clickEffect">
                                  <p:stCondLst>
                                    <p:cond delay="0"/>
                                  </p:stCondLst>
                                  <p:iterate type="lt">
                                    <p:tmPct val="10000"/>
                                  </p:iterate>
                                  <p:childTnLst>
                                    <p:set>
                                      <p:cBhvr>
                                        <p:cTn id="108" dur="1" fill="hold">
                                          <p:stCondLst>
                                            <p:cond delay="0"/>
                                          </p:stCondLst>
                                        </p:cTn>
                                        <p:tgtEl>
                                          <p:spTgt spid="2">
                                            <p:txEl>
                                              <p:pRg st="11" end="11"/>
                                            </p:txEl>
                                          </p:spTgt>
                                        </p:tgtEl>
                                        <p:attrNameLst>
                                          <p:attrName>style.visibility</p:attrName>
                                        </p:attrNameLst>
                                      </p:cBhvr>
                                      <p:to>
                                        <p:strVal val="visible"/>
                                      </p:to>
                                    </p:set>
                                    <p:anim by="(-#ppt_w*2)" calcmode="lin" valueType="num">
                                      <p:cBhvr rctx="PPT">
                                        <p:cTn id="109" dur="500" autoRev="1" fill="hold">
                                          <p:stCondLst>
                                            <p:cond delay="0"/>
                                          </p:stCondLst>
                                        </p:cTn>
                                        <p:tgtEl>
                                          <p:spTgt spid="2">
                                            <p:txEl>
                                              <p:pRg st="11" end="11"/>
                                            </p:txEl>
                                          </p:spTgt>
                                        </p:tgtEl>
                                        <p:attrNameLst>
                                          <p:attrName>ppt_w</p:attrName>
                                        </p:attrNameLst>
                                      </p:cBhvr>
                                    </p:anim>
                                    <p:anim by="(#ppt_w*0.50)" calcmode="lin" valueType="num">
                                      <p:cBhvr>
                                        <p:cTn id="110" dur="500" decel="50000" autoRev="1" fill="hold">
                                          <p:stCondLst>
                                            <p:cond delay="0"/>
                                          </p:stCondLst>
                                        </p:cTn>
                                        <p:tgtEl>
                                          <p:spTgt spid="2">
                                            <p:txEl>
                                              <p:pRg st="11" end="11"/>
                                            </p:txEl>
                                          </p:spTgt>
                                        </p:tgtEl>
                                        <p:attrNameLst>
                                          <p:attrName>ppt_x</p:attrName>
                                        </p:attrNameLst>
                                      </p:cBhvr>
                                    </p:anim>
                                    <p:anim from="(-#ppt_h/2)" to="(#ppt_y)" calcmode="lin" valueType="num">
                                      <p:cBhvr>
                                        <p:cTn id="111" dur="1000" fill="hold">
                                          <p:stCondLst>
                                            <p:cond delay="0"/>
                                          </p:stCondLst>
                                        </p:cTn>
                                        <p:tgtEl>
                                          <p:spTgt spid="2">
                                            <p:txEl>
                                              <p:pRg st="11" end="11"/>
                                            </p:txEl>
                                          </p:spTgt>
                                        </p:tgtEl>
                                        <p:attrNameLst>
                                          <p:attrName>ppt_y</p:attrName>
                                        </p:attrNameLst>
                                      </p:cBhvr>
                                    </p:anim>
                                    <p:animRot by="21600000">
                                      <p:cBhvr>
                                        <p:cTn id="112" dur="1000" fill="hold">
                                          <p:stCondLst>
                                            <p:cond delay="0"/>
                                          </p:stCondLst>
                                        </p:cTn>
                                        <p:tgtEl>
                                          <p:spTgt spid="2">
                                            <p:txEl>
                                              <p:pRg st="11" end="11"/>
                                            </p:txEl>
                                          </p:spTgt>
                                        </p:tgtEl>
                                        <p:attrNameLst>
                                          <p:attrName>r</p:attrName>
                                        </p:attrNameLst>
                                      </p:cBhvr>
                                    </p:animRot>
                                  </p:childTnLst>
                                </p:cTn>
                              </p:par>
                            </p:childTnLst>
                          </p:cTn>
                        </p:par>
                      </p:childTnLst>
                    </p:cTn>
                  </p:par>
                  <p:par>
                    <p:cTn id="113" fill="hold">
                      <p:stCondLst>
                        <p:cond delay="indefinite"/>
                      </p:stCondLst>
                      <p:childTnLst>
                        <p:par>
                          <p:cTn id="114" fill="hold">
                            <p:stCondLst>
                              <p:cond delay="0"/>
                            </p:stCondLst>
                            <p:childTnLst>
                              <p:par>
                                <p:cTn id="115" presetID="56" presetClass="entr" presetSubtype="0" fill="hold" nodeType="clickEffect">
                                  <p:stCondLst>
                                    <p:cond delay="0"/>
                                  </p:stCondLst>
                                  <p:iterate type="lt">
                                    <p:tmPct val="10000"/>
                                  </p:iterate>
                                  <p:childTnLst>
                                    <p:set>
                                      <p:cBhvr>
                                        <p:cTn id="116" dur="1" fill="hold">
                                          <p:stCondLst>
                                            <p:cond delay="0"/>
                                          </p:stCondLst>
                                        </p:cTn>
                                        <p:tgtEl>
                                          <p:spTgt spid="2">
                                            <p:txEl>
                                              <p:pRg st="12" end="12"/>
                                            </p:txEl>
                                          </p:spTgt>
                                        </p:tgtEl>
                                        <p:attrNameLst>
                                          <p:attrName>style.visibility</p:attrName>
                                        </p:attrNameLst>
                                      </p:cBhvr>
                                      <p:to>
                                        <p:strVal val="visible"/>
                                      </p:to>
                                    </p:set>
                                    <p:anim by="(-#ppt_w*2)" calcmode="lin" valueType="num">
                                      <p:cBhvr rctx="PPT">
                                        <p:cTn id="117" dur="500" autoRev="1" fill="hold">
                                          <p:stCondLst>
                                            <p:cond delay="0"/>
                                          </p:stCondLst>
                                        </p:cTn>
                                        <p:tgtEl>
                                          <p:spTgt spid="2">
                                            <p:txEl>
                                              <p:pRg st="12" end="12"/>
                                            </p:txEl>
                                          </p:spTgt>
                                        </p:tgtEl>
                                        <p:attrNameLst>
                                          <p:attrName>ppt_w</p:attrName>
                                        </p:attrNameLst>
                                      </p:cBhvr>
                                    </p:anim>
                                    <p:anim by="(#ppt_w*0.50)" calcmode="lin" valueType="num">
                                      <p:cBhvr>
                                        <p:cTn id="118" dur="500" decel="50000" autoRev="1" fill="hold">
                                          <p:stCondLst>
                                            <p:cond delay="0"/>
                                          </p:stCondLst>
                                        </p:cTn>
                                        <p:tgtEl>
                                          <p:spTgt spid="2">
                                            <p:txEl>
                                              <p:pRg st="12" end="12"/>
                                            </p:txEl>
                                          </p:spTgt>
                                        </p:tgtEl>
                                        <p:attrNameLst>
                                          <p:attrName>ppt_x</p:attrName>
                                        </p:attrNameLst>
                                      </p:cBhvr>
                                    </p:anim>
                                    <p:anim from="(-#ppt_h/2)" to="(#ppt_y)" calcmode="lin" valueType="num">
                                      <p:cBhvr>
                                        <p:cTn id="119" dur="1000" fill="hold">
                                          <p:stCondLst>
                                            <p:cond delay="0"/>
                                          </p:stCondLst>
                                        </p:cTn>
                                        <p:tgtEl>
                                          <p:spTgt spid="2">
                                            <p:txEl>
                                              <p:pRg st="12" end="12"/>
                                            </p:txEl>
                                          </p:spTgt>
                                        </p:tgtEl>
                                        <p:attrNameLst>
                                          <p:attrName>ppt_y</p:attrName>
                                        </p:attrNameLst>
                                      </p:cBhvr>
                                    </p:anim>
                                    <p:animRot by="21600000">
                                      <p:cBhvr>
                                        <p:cTn id="120" dur="1000" fill="hold">
                                          <p:stCondLst>
                                            <p:cond delay="0"/>
                                          </p:stCondLst>
                                        </p:cTn>
                                        <p:tgtEl>
                                          <p:spTgt spid="2">
                                            <p:txEl>
                                              <p:pRg st="12" end="1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171450" y="194872"/>
            <a:ext cx="11820681" cy="6477391"/>
          </a:xfrm>
          <a:prstGeom prst="rect">
            <a:avLst/>
          </a:prstGeom>
          <a:noFill/>
          <a:ln w="2540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Espace réservé de la date 3"/>
          <p:cNvSpPr>
            <a:spLocks noGrp="1"/>
          </p:cNvSpPr>
          <p:nvPr>
            <p:ph type="dt" sz="half" idx="10"/>
          </p:nvPr>
        </p:nvSpPr>
        <p:spPr>
          <a:xfrm>
            <a:off x="838200" y="6538912"/>
            <a:ext cx="2743200" cy="365125"/>
          </a:xfrm>
        </p:spPr>
        <p:txBody>
          <a:bodyPr/>
          <a:lstStyle/>
          <a:p>
            <a:fld id="{9ED25342-87C0-42BE-9E21-3C8FDA423E02}" type="datetime1">
              <a:rPr lang="fr-FR" sz="2000" b="1" smtClean="0">
                <a:latin typeface="Magneto" panose="04030805050802020D02" pitchFamily="82" charset="0"/>
              </a:rPr>
              <a:t>24/01/2021</a:t>
            </a:fld>
            <a:endParaRPr lang="fr-FR" sz="2000" b="1" dirty="0">
              <a:latin typeface="Magneto" panose="04030805050802020D02" pitchFamily="82" charset="0"/>
            </a:endParaRPr>
          </a:p>
        </p:txBody>
      </p:sp>
      <p:sp>
        <p:nvSpPr>
          <p:cNvPr id="5" name="Espace réservé du pied de page 4"/>
          <p:cNvSpPr>
            <a:spLocks noGrp="1"/>
          </p:cNvSpPr>
          <p:nvPr>
            <p:ph type="ftr" sz="quarter" idx="11"/>
          </p:nvPr>
        </p:nvSpPr>
        <p:spPr>
          <a:xfrm>
            <a:off x="4038600" y="6538910"/>
            <a:ext cx="4114800" cy="365125"/>
          </a:xfrm>
        </p:spPr>
        <p:txBody>
          <a:bodyPr/>
          <a:lstStyle/>
          <a:p>
            <a:r>
              <a:rPr lang="fr-FR" sz="2000" b="1" dirty="0" smtClean="0">
                <a:latin typeface="Magneto" panose="04030805050802020D02" pitchFamily="82" charset="0"/>
              </a:rPr>
              <a:t>PPS   Lande   2020</a:t>
            </a:r>
            <a:endParaRPr lang="fr-FR" sz="2000" b="1" dirty="0">
              <a:latin typeface="Magneto" panose="04030805050802020D02" pitchFamily="82" charset="0"/>
            </a:endParaRPr>
          </a:p>
        </p:txBody>
      </p:sp>
      <p:sp>
        <p:nvSpPr>
          <p:cNvPr id="6" name="Espace réservé du numéro de diapositive 5"/>
          <p:cNvSpPr>
            <a:spLocks noGrp="1"/>
          </p:cNvSpPr>
          <p:nvPr>
            <p:ph type="sldNum" sz="quarter" idx="12"/>
          </p:nvPr>
        </p:nvSpPr>
        <p:spPr>
          <a:xfrm>
            <a:off x="8701165" y="6538911"/>
            <a:ext cx="2743200" cy="365125"/>
          </a:xfrm>
        </p:spPr>
        <p:txBody>
          <a:bodyPr/>
          <a:lstStyle/>
          <a:p>
            <a:fld id="{259009DA-20F4-493E-A2E6-8A959B81F8FD}" type="slidenum">
              <a:rPr lang="fr-FR" sz="2000" b="1" smtClean="0">
                <a:latin typeface="Magneto" panose="04030805050802020D02" pitchFamily="82" charset="0"/>
              </a:rPr>
              <a:t>11</a:t>
            </a:fld>
            <a:endParaRPr lang="fr-FR" sz="2000" b="1" dirty="0">
              <a:latin typeface="Magneto" panose="04030805050802020D02" pitchFamily="82" charset="0"/>
            </a:endParaRPr>
          </a:p>
        </p:txBody>
      </p:sp>
      <p:sp>
        <p:nvSpPr>
          <p:cNvPr id="2" name="Rectangle 1"/>
          <p:cNvSpPr/>
          <p:nvPr/>
        </p:nvSpPr>
        <p:spPr>
          <a:xfrm>
            <a:off x="314325" y="338168"/>
            <a:ext cx="11430000" cy="6124754"/>
          </a:xfrm>
          <a:prstGeom prst="rect">
            <a:avLst/>
          </a:prstGeom>
        </p:spPr>
        <p:txBody>
          <a:bodyPr wrap="square">
            <a:spAutoFit/>
          </a:bodyPr>
          <a:lstStyle/>
          <a:p>
            <a:r>
              <a:rPr lang="fr-FR" sz="2800" b="1" dirty="0"/>
              <a:t>Un américain part en vacances en Israël avec sa femme et sa belle mère.</a:t>
            </a:r>
          </a:p>
          <a:p>
            <a:r>
              <a:rPr lang="fr-FR" sz="2800" b="1" dirty="0"/>
              <a:t>Pendant le séjour, la belle mère décède.</a:t>
            </a:r>
          </a:p>
          <a:p>
            <a:r>
              <a:rPr lang="fr-FR" sz="2800" b="1" dirty="0"/>
              <a:t>Les pompes funèbres indiquent à l'américain et sa femme que cela coûte 5000 dollars alors que l'enterrement sur place coûte 100 dollars.</a:t>
            </a:r>
          </a:p>
          <a:p>
            <a:r>
              <a:rPr lang="fr-FR" sz="2800" b="1" dirty="0"/>
              <a:t>L'américain opte sans hésiter pour le rapatriement.</a:t>
            </a:r>
          </a:p>
          <a:p>
            <a:r>
              <a:rPr lang="fr-FR" sz="2800" b="1" dirty="0"/>
              <a:t>Les pompes funèbres insistent et indiquent que le prix inclut une cérémonie en grande pompe.</a:t>
            </a:r>
          </a:p>
          <a:p>
            <a:r>
              <a:rPr lang="fr-FR" sz="2800" b="1" dirty="0"/>
              <a:t>L'américain ne change pas d'avis.</a:t>
            </a:r>
          </a:p>
          <a:p>
            <a:r>
              <a:rPr lang="fr-FR" sz="2800" b="1" dirty="0"/>
              <a:t>Une fois dans leur hôtel, sa femme s'adresse à lui : Chéri, je suis contente que tu aies choisi le rapatriement le plus onéreux, c'est vraiment une marque d'amour pour maman !</a:t>
            </a:r>
          </a:p>
          <a:p>
            <a:r>
              <a:rPr lang="fr-FR" sz="2800" b="1" dirty="0"/>
              <a:t>Son mari lui rétorque : Ici, ils ont enterré un certain Jésus il y a 2000 ans et il est revenu 3 jours après sur terre. Je ne voulais prendre aucun risque avec ta mère !!!</a:t>
            </a:r>
          </a:p>
        </p:txBody>
      </p:sp>
    </p:spTree>
    <p:extLst>
      <p:ext uri="{BB962C8B-B14F-4D97-AF65-F5344CB8AC3E}">
        <p14:creationId xmlns:p14="http://schemas.microsoft.com/office/powerpoint/2010/main" val="3233887069"/>
      </p:ext>
    </p:extLst>
  </p:cSld>
  <p:clrMapOvr>
    <a:masterClrMapping/>
  </p:clrMapOvr>
  <mc:AlternateContent xmlns:mc="http://schemas.openxmlformats.org/markup-compatibility/2006">
    <mc:Choice xmlns:p14="http://schemas.microsoft.com/office/powerpoint/2010/main" Requires="p14">
      <p:transition spd="slow" p14:dur="5000" advTm="10000">
        <p:wedge/>
      </p:transition>
    </mc:Choice>
    <mc:Fallback>
      <p:transition spd="slow" advTm="10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heel(8)">
                                      <p:cBhvr>
                                        <p:cTn id="7" dur="20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5">
                                            <p:txEl>
                                              <p:pRg st="0" end="0"/>
                                            </p:txEl>
                                          </p:spTgt>
                                        </p:tgtEl>
                                        <p:attrNameLst>
                                          <p:attrName>style.visibility</p:attrName>
                                        </p:attrNameLst>
                                      </p:cBhvr>
                                      <p:to>
                                        <p:strVal val="visible"/>
                                      </p:to>
                                    </p:set>
                                    <p:anim calcmode="lin" valueType="num">
                                      <p:cBhvr>
                                        <p:cTn id="12" dur="500" fill="hold"/>
                                        <p:tgtEl>
                                          <p:spTgt spid="5">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5">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5">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5">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5">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6" presetClass="entr" presetSubtype="0" fill="hold" nodeType="clickEffect">
                                  <p:stCondLst>
                                    <p:cond delay="0"/>
                                  </p:stCondLst>
                                  <p:iterate type="lt">
                                    <p:tmPct val="10000"/>
                                  </p:iterate>
                                  <p:childTnLst>
                                    <p:set>
                                      <p:cBhvr>
                                        <p:cTn id="20" dur="1" fill="hold">
                                          <p:stCondLst>
                                            <p:cond delay="0"/>
                                          </p:stCondLst>
                                        </p:cTn>
                                        <p:tgtEl>
                                          <p:spTgt spid="2">
                                            <p:txEl>
                                              <p:pRg st="0" end="0"/>
                                            </p:txEl>
                                          </p:spTgt>
                                        </p:tgtEl>
                                        <p:attrNameLst>
                                          <p:attrName>style.visibility</p:attrName>
                                        </p:attrNameLst>
                                      </p:cBhvr>
                                      <p:to>
                                        <p:strVal val="visible"/>
                                      </p:to>
                                    </p:set>
                                    <p:anim by="(-#ppt_w*2)" calcmode="lin" valueType="num">
                                      <p:cBhvr rctx="PPT">
                                        <p:cTn id="21" dur="500" autoRev="1" fill="hold">
                                          <p:stCondLst>
                                            <p:cond delay="0"/>
                                          </p:stCondLst>
                                        </p:cTn>
                                        <p:tgtEl>
                                          <p:spTgt spid="2">
                                            <p:txEl>
                                              <p:pRg st="0" end="0"/>
                                            </p:txEl>
                                          </p:spTgt>
                                        </p:tgtEl>
                                        <p:attrNameLst>
                                          <p:attrName>ppt_w</p:attrName>
                                        </p:attrNameLst>
                                      </p:cBhvr>
                                    </p:anim>
                                    <p:anim by="(#ppt_w*0.50)" calcmode="lin" valueType="num">
                                      <p:cBhvr>
                                        <p:cTn id="22" dur="500" decel="50000" autoRev="1" fill="hold">
                                          <p:stCondLst>
                                            <p:cond delay="0"/>
                                          </p:stCondLst>
                                        </p:cTn>
                                        <p:tgtEl>
                                          <p:spTgt spid="2">
                                            <p:txEl>
                                              <p:pRg st="0" end="0"/>
                                            </p:txEl>
                                          </p:spTgt>
                                        </p:tgtEl>
                                        <p:attrNameLst>
                                          <p:attrName>ppt_x</p:attrName>
                                        </p:attrNameLst>
                                      </p:cBhvr>
                                    </p:anim>
                                    <p:anim from="(-#ppt_h/2)" to="(#ppt_y)" calcmode="lin" valueType="num">
                                      <p:cBhvr>
                                        <p:cTn id="23" dur="1000" fill="hold">
                                          <p:stCondLst>
                                            <p:cond delay="0"/>
                                          </p:stCondLst>
                                        </p:cTn>
                                        <p:tgtEl>
                                          <p:spTgt spid="2">
                                            <p:txEl>
                                              <p:pRg st="0" end="0"/>
                                            </p:txEl>
                                          </p:spTgt>
                                        </p:tgtEl>
                                        <p:attrNameLst>
                                          <p:attrName>ppt_y</p:attrName>
                                        </p:attrNameLst>
                                      </p:cBhvr>
                                    </p:anim>
                                    <p:animRot by="21600000">
                                      <p:cBhvr>
                                        <p:cTn id="24" dur="1000" fill="hold">
                                          <p:stCondLst>
                                            <p:cond delay="0"/>
                                          </p:stCondLst>
                                        </p:cTn>
                                        <p:tgtEl>
                                          <p:spTgt spid="2">
                                            <p:txEl>
                                              <p:pRg st="0" end="0"/>
                                            </p:txEl>
                                          </p:spTgt>
                                        </p:tgtEl>
                                        <p:attrNameLst>
                                          <p:attrName>r</p:attrName>
                                        </p:attrNameLst>
                                      </p:cBhvr>
                                    </p:animRot>
                                  </p:childTnLst>
                                </p:cTn>
                              </p:par>
                            </p:childTnLst>
                          </p:cTn>
                        </p:par>
                      </p:childTnLst>
                    </p:cTn>
                  </p:par>
                  <p:par>
                    <p:cTn id="25" fill="hold">
                      <p:stCondLst>
                        <p:cond delay="indefinite"/>
                      </p:stCondLst>
                      <p:childTnLst>
                        <p:par>
                          <p:cTn id="26" fill="hold">
                            <p:stCondLst>
                              <p:cond delay="0"/>
                            </p:stCondLst>
                            <p:childTnLst>
                              <p:par>
                                <p:cTn id="27" presetID="56" presetClass="entr" presetSubtype="0" fill="hold" nodeType="clickEffect">
                                  <p:stCondLst>
                                    <p:cond delay="0"/>
                                  </p:stCondLst>
                                  <p:iterate type="lt">
                                    <p:tmPct val="10000"/>
                                  </p:iterate>
                                  <p:childTnLst>
                                    <p:set>
                                      <p:cBhvr>
                                        <p:cTn id="28" dur="1" fill="hold">
                                          <p:stCondLst>
                                            <p:cond delay="0"/>
                                          </p:stCondLst>
                                        </p:cTn>
                                        <p:tgtEl>
                                          <p:spTgt spid="2">
                                            <p:txEl>
                                              <p:pRg st="1" end="1"/>
                                            </p:txEl>
                                          </p:spTgt>
                                        </p:tgtEl>
                                        <p:attrNameLst>
                                          <p:attrName>style.visibility</p:attrName>
                                        </p:attrNameLst>
                                      </p:cBhvr>
                                      <p:to>
                                        <p:strVal val="visible"/>
                                      </p:to>
                                    </p:set>
                                    <p:anim by="(-#ppt_w*2)" calcmode="lin" valueType="num">
                                      <p:cBhvr rctx="PPT">
                                        <p:cTn id="29" dur="500" autoRev="1" fill="hold">
                                          <p:stCondLst>
                                            <p:cond delay="0"/>
                                          </p:stCondLst>
                                        </p:cTn>
                                        <p:tgtEl>
                                          <p:spTgt spid="2">
                                            <p:txEl>
                                              <p:pRg st="1" end="1"/>
                                            </p:txEl>
                                          </p:spTgt>
                                        </p:tgtEl>
                                        <p:attrNameLst>
                                          <p:attrName>ppt_w</p:attrName>
                                        </p:attrNameLst>
                                      </p:cBhvr>
                                    </p:anim>
                                    <p:anim by="(#ppt_w*0.50)" calcmode="lin" valueType="num">
                                      <p:cBhvr>
                                        <p:cTn id="30" dur="500" decel="50000" autoRev="1" fill="hold">
                                          <p:stCondLst>
                                            <p:cond delay="0"/>
                                          </p:stCondLst>
                                        </p:cTn>
                                        <p:tgtEl>
                                          <p:spTgt spid="2">
                                            <p:txEl>
                                              <p:pRg st="1" end="1"/>
                                            </p:txEl>
                                          </p:spTgt>
                                        </p:tgtEl>
                                        <p:attrNameLst>
                                          <p:attrName>ppt_x</p:attrName>
                                        </p:attrNameLst>
                                      </p:cBhvr>
                                    </p:anim>
                                    <p:anim from="(-#ppt_h/2)" to="(#ppt_y)" calcmode="lin" valueType="num">
                                      <p:cBhvr>
                                        <p:cTn id="31" dur="1000" fill="hold">
                                          <p:stCondLst>
                                            <p:cond delay="0"/>
                                          </p:stCondLst>
                                        </p:cTn>
                                        <p:tgtEl>
                                          <p:spTgt spid="2">
                                            <p:txEl>
                                              <p:pRg st="1" end="1"/>
                                            </p:txEl>
                                          </p:spTgt>
                                        </p:tgtEl>
                                        <p:attrNameLst>
                                          <p:attrName>ppt_y</p:attrName>
                                        </p:attrNameLst>
                                      </p:cBhvr>
                                    </p:anim>
                                    <p:animRot by="21600000">
                                      <p:cBhvr>
                                        <p:cTn id="32" dur="1000" fill="hold">
                                          <p:stCondLst>
                                            <p:cond delay="0"/>
                                          </p:stCondLst>
                                        </p:cTn>
                                        <p:tgtEl>
                                          <p:spTgt spid="2">
                                            <p:txEl>
                                              <p:pRg st="1" end="1"/>
                                            </p:txEl>
                                          </p:spTgt>
                                        </p:tgtEl>
                                        <p:attrNameLst>
                                          <p:attrName>r</p:attrName>
                                        </p:attrNameLst>
                                      </p:cBhvr>
                                    </p:animRot>
                                  </p:childTnLst>
                                </p:cTn>
                              </p:par>
                            </p:childTnLst>
                          </p:cTn>
                        </p:par>
                      </p:childTnLst>
                    </p:cTn>
                  </p:par>
                  <p:par>
                    <p:cTn id="33" fill="hold">
                      <p:stCondLst>
                        <p:cond delay="indefinite"/>
                      </p:stCondLst>
                      <p:childTnLst>
                        <p:par>
                          <p:cTn id="34" fill="hold">
                            <p:stCondLst>
                              <p:cond delay="0"/>
                            </p:stCondLst>
                            <p:childTnLst>
                              <p:par>
                                <p:cTn id="35" presetID="56" presetClass="entr" presetSubtype="0" fill="hold" nodeType="clickEffect">
                                  <p:stCondLst>
                                    <p:cond delay="0"/>
                                  </p:stCondLst>
                                  <p:iterate type="lt">
                                    <p:tmPct val="10000"/>
                                  </p:iterate>
                                  <p:childTnLst>
                                    <p:set>
                                      <p:cBhvr>
                                        <p:cTn id="36" dur="1" fill="hold">
                                          <p:stCondLst>
                                            <p:cond delay="0"/>
                                          </p:stCondLst>
                                        </p:cTn>
                                        <p:tgtEl>
                                          <p:spTgt spid="2">
                                            <p:txEl>
                                              <p:pRg st="2" end="2"/>
                                            </p:txEl>
                                          </p:spTgt>
                                        </p:tgtEl>
                                        <p:attrNameLst>
                                          <p:attrName>style.visibility</p:attrName>
                                        </p:attrNameLst>
                                      </p:cBhvr>
                                      <p:to>
                                        <p:strVal val="visible"/>
                                      </p:to>
                                    </p:set>
                                    <p:anim by="(-#ppt_w*2)" calcmode="lin" valueType="num">
                                      <p:cBhvr rctx="PPT">
                                        <p:cTn id="37" dur="500" autoRev="1" fill="hold">
                                          <p:stCondLst>
                                            <p:cond delay="0"/>
                                          </p:stCondLst>
                                        </p:cTn>
                                        <p:tgtEl>
                                          <p:spTgt spid="2">
                                            <p:txEl>
                                              <p:pRg st="2" end="2"/>
                                            </p:txEl>
                                          </p:spTgt>
                                        </p:tgtEl>
                                        <p:attrNameLst>
                                          <p:attrName>ppt_w</p:attrName>
                                        </p:attrNameLst>
                                      </p:cBhvr>
                                    </p:anim>
                                    <p:anim by="(#ppt_w*0.50)" calcmode="lin" valueType="num">
                                      <p:cBhvr>
                                        <p:cTn id="38" dur="500" decel="50000" autoRev="1" fill="hold">
                                          <p:stCondLst>
                                            <p:cond delay="0"/>
                                          </p:stCondLst>
                                        </p:cTn>
                                        <p:tgtEl>
                                          <p:spTgt spid="2">
                                            <p:txEl>
                                              <p:pRg st="2" end="2"/>
                                            </p:txEl>
                                          </p:spTgt>
                                        </p:tgtEl>
                                        <p:attrNameLst>
                                          <p:attrName>ppt_x</p:attrName>
                                        </p:attrNameLst>
                                      </p:cBhvr>
                                    </p:anim>
                                    <p:anim from="(-#ppt_h/2)" to="(#ppt_y)" calcmode="lin" valueType="num">
                                      <p:cBhvr>
                                        <p:cTn id="39" dur="1000" fill="hold">
                                          <p:stCondLst>
                                            <p:cond delay="0"/>
                                          </p:stCondLst>
                                        </p:cTn>
                                        <p:tgtEl>
                                          <p:spTgt spid="2">
                                            <p:txEl>
                                              <p:pRg st="2" end="2"/>
                                            </p:txEl>
                                          </p:spTgt>
                                        </p:tgtEl>
                                        <p:attrNameLst>
                                          <p:attrName>ppt_y</p:attrName>
                                        </p:attrNameLst>
                                      </p:cBhvr>
                                    </p:anim>
                                    <p:animRot by="21600000">
                                      <p:cBhvr>
                                        <p:cTn id="40" dur="1000" fill="hold">
                                          <p:stCondLst>
                                            <p:cond delay="0"/>
                                          </p:stCondLst>
                                        </p:cTn>
                                        <p:tgtEl>
                                          <p:spTgt spid="2">
                                            <p:txEl>
                                              <p:pRg st="2" end="2"/>
                                            </p:txEl>
                                          </p:spTgt>
                                        </p:tgtEl>
                                        <p:attrNameLst>
                                          <p:attrName>r</p:attrName>
                                        </p:attrNameLst>
                                      </p:cBhvr>
                                    </p:animRot>
                                  </p:childTnLst>
                                </p:cTn>
                              </p:par>
                            </p:childTnLst>
                          </p:cTn>
                        </p:par>
                      </p:childTnLst>
                    </p:cTn>
                  </p:par>
                  <p:par>
                    <p:cTn id="41" fill="hold">
                      <p:stCondLst>
                        <p:cond delay="indefinite"/>
                      </p:stCondLst>
                      <p:childTnLst>
                        <p:par>
                          <p:cTn id="42" fill="hold">
                            <p:stCondLst>
                              <p:cond delay="0"/>
                            </p:stCondLst>
                            <p:childTnLst>
                              <p:par>
                                <p:cTn id="43" presetID="56" presetClass="entr" presetSubtype="0" fill="hold" nodeType="clickEffect">
                                  <p:stCondLst>
                                    <p:cond delay="0"/>
                                  </p:stCondLst>
                                  <p:iterate type="lt">
                                    <p:tmPct val="10000"/>
                                  </p:iterate>
                                  <p:childTnLst>
                                    <p:set>
                                      <p:cBhvr>
                                        <p:cTn id="44" dur="1" fill="hold">
                                          <p:stCondLst>
                                            <p:cond delay="0"/>
                                          </p:stCondLst>
                                        </p:cTn>
                                        <p:tgtEl>
                                          <p:spTgt spid="2">
                                            <p:txEl>
                                              <p:pRg st="3" end="3"/>
                                            </p:txEl>
                                          </p:spTgt>
                                        </p:tgtEl>
                                        <p:attrNameLst>
                                          <p:attrName>style.visibility</p:attrName>
                                        </p:attrNameLst>
                                      </p:cBhvr>
                                      <p:to>
                                        <p:strVal val="visible"/>
                                      </p:to>
                                    </p:set>
                                    <p:anim by="(-#ppt_w*2)" calcmode="lin" valueType="num">
                                      <p:cBhvr rctx="PPT">
                                        <p:cTn id="45" dur="500" autoRev="1" fill="hold">
                                          <p:stCondLst>
                                            <p:cond delay="0"/>
                                          </p:stCondLst>
                                        </p:cTn>
                                        <p:tgtEl>
                                          <p:spTgt spid="2">
                                            <p:txEl>
                                              <p:pRg st="3" end="3"/>
                                            </p:txEl>
                                          </p:spTgt>
                                        </p:tgtEl>
                                        <p:attrNameLst>
                                          <p:attrName>ppt_w</p:attrName>
                                        </p:attrNameLst>
                                      </p:cBhvr>
                                    </p:anim>
                                    <p:anim by="(#ppt_w*0.50)" calcmode="lin" valueType="num">
                                      <p:cBhvr>
                                        <p:cTn id="46" dur="500" decel="50000" autoRev="1" fill="hold">
                                          <p:stCondLst>
                                            <p:cond delay="0"/>
                                          </p:stCondLst>
                                        </p:cTn>
                                        <p:tgtEl>
                                          <p:spTgt spid="2">
                                            <p:txEl>
                                              <p:pRg st="3" end="3"/>
                                            </p:txEl>
                                          </p:spTgt>
                                        </p:tgtEl>
                                        <p:attrNameLst>
                                          <p:attrName>ppt_x</p:attrName>
                                        </p:attrNameLst>
                                      </p:cBhvr>
                                    </p:anim>
                                    <p:anim from="(-#ppt_h/2)" to="(#ppt_y)" calcmode="lin" valueType="num">
                                      <p:cBhvr>
                                        <p:cTn id="47" dur="1000" fill="hold">
                                          <p:stCondLst>
                                            <p:cond delay="0"/>
                                          </p:stCondLst>
                                        </p:cTn>
                                        <p:tgtEl>
                                          <p:spTgt spid="2">
                                            <p:txEl>
                                              <p:pRg st="3" end="3"/>
                                            </p:txEl>
                                          </p:spTgt>
                                        </p:tgtEl>
                                        <p:attrNameLst>
                                          <p:attrName>ppt_y</p:attrName>
                                        </p:attrNameLst>
                                      </p:cBhvr>
                                    </p:anim>
                                    <p:animRot by="21600000">
                                      <p:cBhvr>
                                        <p:cTn id="48" dur="1000" fill="hold">
                                          <p:stCondLst>
                                            <p:cond delay="0"/>
                                          </p:stCondLst>
                                        </p:cTn>
                                        <p:tgtEl>
                                          <p:spTgt spid="2">
                                            <p:txEl>
                                              <p:pRg st="3" end="3"/>
                                            </p:txEl>
                                          </p:spTgt>
                                        </p:tgtEl>
                                        <p:attrNameLst>
                                          <p:attrName>r</p:attrName>
                                        </p:attrNameLst>
                                      </p:cBhvr>
                                    </p:animRot>
                                  </p:childTnLst>
                                </p:cTn>
                              </p:par>
                            </p:childTnLst>
                          </p:cTn>
                        </p:par>
                      </p:childTnLst>
                    </p:cTn>
                  </p:par>
                  <p:par>
                    <p:cTn id="49" fill="hold">
                      <p:stCondLst>
                        <p:cond delay="indefinite"/>
                      </p:stCondLst>
                      <p:childTnLst>
                        <p:par>
                          <p:cTn id="50" fill="hold">
                            <p:stCondLst>
                              <p:cond delay="0"/>
                            </p:stCondLst>
                            <p:childTnLst>
                              <p:par>
                                <p:cTn id="51" presetID="56" presetClass="entr" presetSubtype="0" fill="hold" nodeType="clickEffect">
                                  <p:stCondLst>
                                    <p:cond delay="0"/>
                                  </p:stCondLst>
                                  <p:iterate type="lt">
                                    <p:tmPct val="10000"/>
                                  </p:iterate>
                                  <p:childTnLst>
                                    <p:set>
                                      <p:cBhvr>
                                        <p:cTn id="52" dur="1" fill="hold">
                                          <p:stCondLst>
                                            <p:cond delay="0"/>
                                          </p:stCondLst>
                                        </p:cTn>
                                        <p:tgtEl>
                                          <p:spTgt spid="2">
                                            <p:txEl>
                                              <p:pRg st="4" end="4"/>
                                            </p:txEl>
                                          </p:spTgt>
                                        </p:tgtEl>
                                        <p:attrNameLst>
                                          <p:attrName>style.visibility</p:attrName>
                                        </p:attrNameLst>
                                      </p:cBhvr>
                                      <p:to>
                                        <p:strVal val="visible"/>
                                      </p:to>
                                    </p:set>
                                    <p:anim by="(-#ppt_w*2)" calcmode="lin" valueType="num">
                                      <p:cBhvr rctx="PPT">
                                        <p:cTn id="53" dur="500" autoRev="1" fill="hold">
                                          <p:stCondLst>
                                            <p:cond delay="0"/>
                                          </p:stCondLst>
                                        </p:cTn>
                                        <p:tgtEl>
                                          <p:spTgt spid="2">
                                            <p:txEl>
                                              <p:pRg st="4" end="4"/>
                                            </p:txEl>
                                          </p:spTgt>
                                        </p:tgtEl>
                                        <p:attrNameLst>
                                          <p:attrName>ppt_w</p:attrName>
                                        </p:attrNameLst>
                                      </p:cBhvr>
                                    </p:anim>
                                    <p:anim by="(#ppt_w*0.50)" calcmode="lin" valueType="num">
                                      <p:cBhvr>
                                        <p:cTn id="54" dur="500" decel="50000" autoRev="1" fill="hold">
                                          <p:stCondLst>
                                            <p:cond delay="0"/>
                                          </p:stCondLst>
                                        </p:cTn>
                                        <p:tgtEl>
                                          <p:spTgt spid="2">
                                            <p:txEl>
                                              <p:pRg st="4" end="4"/>
                                            </p:txEl>
                                          </p:spTgt>
                                        </p:tgtEl>
                                        <p:attrNameLst>
                                          <p:attrName>ppt_x</p:attrName>
                                        </p:attrNameLst>
                                      </p:cBhvr>
                                    </p:anim>
                                    <p:anim from="(-#ppt_h/2)" to="(#ppt_y)" calcmode="lin" valueType="num">
                                      <p:cBhvr>
                                        <p:cTn id="55" dur="1000" fill="hold">
                                          <p:stCondLst>
                                            <p:cond delay="0"/>
                                          </p:stCondLst>
                                        </p:cTn>
                                        <p:tgtEl>
                                          <p:spTgt spid="2">
                                            <p:txEl>
                                              <p:pRg st="4" end="4"/>
                                            </p:txEl>
                                          </p:spTgt>
                                        </p:tgtEl>
                                        <p:attrNameLst>
                                          <p:attrName>ppt_y</p:attrName>
                                        </p:attrNameLst>
                                      </p:cBhvr>
                                    </p:anim>
                                    <p:animRot by="21600000">
                                      <p:cBhvr>
                                        <p:cTn id="56" dur="1000" fill="hold">
                                          <p:stCondLst>
                                            <p:cond delay="0"/>
                                          </p:stCondLst>
                                        </p:cTn>
                                        <p:tgtEl>
                                          <p:spTgt spid="2">
                                            <p:txEl>
                                              <p:pRg st="4" end="4"/>
                                            </p:txEl>
                                          </p:spTgt>
                                        </p:tgtEl>
                                        <p:attrNameLst>
                                          <p:attrName>r</p:attrName>
                                        </p:attrNameLst>
                                      </p:cBhvr>
                                    </p:animRot>
                                  </p:childTnLst>
                                </p:cTn>
                              </p:par>
                            </p:childTnLst>
                          </p:cTn>
                        </p:par>
                      </p:childTnLst>
                    </p:cTn>
                  </p:par>
                  <p:par>
                    <p:cTn id="57" fill="hold">
                      <p:stCondLst>
                        <p:cond delay="indefinite"/>
                      </p:stCondLst>
                      <p:childTnLst>
                        <p:par>
                          <p:cTn id="58" fill="hold">
                            <p:stCondLst>
                              <p:cond delay="0"/>
                            </p:stCondLst>
                            <p:childTnLst>
                              <p:par>
                                <p:cTn id="59" presetID="56" presetClass="entr" presetSubtype="0" fill="hold" nodeType="clickEffect">
                                  <p:stCondLst>
                                    <p:cond delay="0"/>
                                  </p:stCondLst>
                                  <p:iterate type="lt">
                                    <p:tmPct val="10000"/>
                                  </p:iterate>
                                  <p:childTnLst>
                                    <p:set>
                                      <p:cBhvr>
                                        <p:cTn id="60" dur="1" fill="hold">
                                          <p:stCondLst>
                                            <p:cond delay="0"/>
                                          </p:stCondLst>
                                        </p:cTn>
                                        <p:tgtEl>
                                          <p:spTgt spid="2">
                                            <p:txEl>
                                              <p:pRg st="5" end="5"/>
                                            </p:txEl>
                                          </p:spTgt>
                                        </p:tgtEl>
                                        <p:attrNameLst>
                                          <p:attrName>style.visibility</p:attrName>
                                        </p:attrNameLst>
                                      </p:cBhvr>
                                      <p:to>
                                        <p:strVal val="visible"/>
                                      </p:to>
                                    </p:set>
                                    <p:anim by="(-#ppt_w*2)" calcmode="lin" valueType="num">
                                      <p:cBhvr rctx="PPT">
                                        <p:cTn id="61" dur="500" autoRev="1" fill="hold">
                                          <p:stCondLst>
                                            <p:cond delay="0"/>
                                          </p:stCondLst>
                                        </p:cTn>
                                        <p:tgtEl>
                                          <p:spTgt spid="2">
                                            <p:txEl>
                                              <p:pRg st="5" end="5"/>
                                            </p:txEl>
                                          </p:spTgt>
                                        </p:tgtEl>
                                        <p:attrNameLst>
                                          <p:attrName>ppt_w</p:attrName>
                                        </p:attrNameLst>
                                      </p:cBhvr>
                                    </p:anim>
                                    <p:anim by="(#ppt_w*0.50)" calcmode="lin" valueType="num">
                                      <p:cBhvr>
                                        <p:cTn id="62" dur="500" decel="50000" autoRev="1" fill="hold">
                                          <p:stCondLst>
                                            <p:cond delay="0"/>
                                          </p:stCondLst>
                                        </p:cTn>
                                        <p:tgtEl>
                                          <p:spTgt spid="2">
                                            <p:txEl>
                                              <p:pRg st="5" end="5"/>
                                            </p:txEl>
                                          </p:spTgt>
                                        </p:tgtEl>
                                        <p:attrNameLst>
                                          <p:attrName>ppt_x</p:attrName>
                                        </p:attrNameLst>
                                      </p:cBhvr>
                                    </p:anim>
                                    <p:anim from="(-#ppt_h/2)" to="(#ppt_y)" calcmode="lin" valueType="num">
                                      <p:cBhvr>
                                        <p:cTn id="63" dur="1000" fill="hold">
                                          <p:stCondLst>
                                            <p:cond delay="0"/>
                                          </p:stCondLst>
                                        </p:cTn>
                                        <p:tgtEl>
                                          <p:spTgt spid="2">
                                            <p:txEl>
                                              <p:pRg st="5" end="5"/>
                                            </p:txEl>
                                          </p:spTgt>
                                        </p:tgtEl>
                                        <p:attrNameLst>
                                          <p:attrName>ppt_y</p:attrName>
                                        </p:attrNameLst>
                                      </p:cBhvr>
                                    </p:anim>
                                    <p:animRot by="21600000">
                                      <p:cBhvr>
                                        <p:cTn id="64" dur="1000" fill="hold">
                                          <p:stCondLst>
                                            <p:cond delay="0"/>
                                          </p:stCondLst>
                                        </p:cTn>
                                        <p:tgtEl>
                                          <p:spTgt spid="2">
                                            <p:txEl>
                                              <p:pRg st="5" end="5"/>
                                            </p:txEl>
                                          </p:spTgt>
                                        </p:tgtEl>
                                        <p:attrNameLst>
                                          <p:attrName>r</p:attrName>
                                        </p:attrNameLst>
                                      </p:cBhvr>
                                    </p:animRot>
                                  </p:childTnLst>
                                </p:cTn>
                              </p:par>
                            </p:childTnLst>
                          </p:cTn>
                        </p:par>
                      </p:childTnLst>
                    </p:cTn>
                  </p:par>
                  <p:par>
                    <p:cTn id="65" fill="hold">
                      <p:stCondLst>
                        <p:cond delay="indefinite"/>
                      </p:stCondLst>
                      <p:childTnLst>
                        <p:par>
                          <p:cTn id="66" fill="hold">
                            <p:stCondLst>
                              <p:cond delay="0"/>
                            </p:stCondLst>
                            <p:childTnLst>
                              <p:par>
                                <p:cTn id="67" presetID="56" presetClass="entr" presetSubtype="0" fill="hold" nodeType="clickEffect">
                                  <p:stCondLst>
                                    <p:cond delay="0"/>
                                  </p:stCondLst>
                                  <p:iterate type="lt">
                                    <p:tmPct val="10000"/>
                                  </p:iterate>
                                  <p:childTnLst>
                                    <p:set>
                                      <p:cBhvr>
                                        <p:cTn id="68" dur="1" fill="hold">
                                          <p:stCondLst>
                                            <p:cond delay="0"/>
                                          </p:stCondLst>
                                        </p:cTn>
                                        <p:tgtEl>
                                          <p:spTgt spid="2">
                                            <p:txEl>
                                              <p:pRg st="6" end="6"/>
                                            </p:txEl>
                                          </p:spTgt>
                                        </p:tgtEl>
                                        <p:attrNameLst>
                                          <p:attrName>style.visibility</p:attrName>
                                        </p:attrNameLst>
                                      </p:cBhvr>
                                      <p:to>
                                        <p:strVal val="visible"/>
                                      </p:to>
                                    </p:set>
                                    <p:anim by="(-#ppt_w*2)" calcmode="lin" valueType="num">
                                      <p:cBhvr rctx="PPT">
                                        <p:cTn id="69" dur="500" autoRev="1" fill="hold">
                                          <p:stCondLst>
                                            <p:cond delay="0"/>
                                          </p:stCondLst>
                                        </p:cTn>
                                        <p:tgtEl>
                                          <p:spTgt spid="2">
                                            <p:txEl>
                                              <p:pRg st="6" end="6"/>
                                            </p:txEl>
                                          </p:spTgt>
                                        </p:tgtEl>
                                        <p:attrNameLst>
                                          <p:attrName>ppt_w</p:attrName>
                                        </p:attrNameLst>
                                      </p:cBhvr>
                                    </p:anim>
                                    <p:anim by="(#ppt_w*0.50)" calcmode="lin" valueType="num">
                                      <p:cBhvr>
                                        <p:cTn id="70" dur="500" decel="50000" autoRev="1" fill="hold">
                                          <p:stCondLst>
                                            <p:cond delay="0"/>
                                          </p:stCondLst>
                                        </p:cTn>
                                        <p:tgtEl>
                                          <p:spTgt spid="2">
                                            <p:txEl>
                                              <p:pRg st="6" end="6"/>
                                            </p:txEl>
                                          </p:spTgt>
                                        </p:tgtEl>
                                        <p:attrNameLst>
                                          <p:attrName>ppt_x</p:attrName>
                                        </p:attrNameLst>
                                      </p:cBhvr>
                                    </p:anim>
                                    <p:anim from="(-#ppt_h/2)" to="(#ppt_y)" calcmode="lin" valueType="num">
                                      <p:cBhvr>
                                        <p:cTn id="71" dur="1000" fill="hold">
                                          <p:stCondLst>
                                            <p:cond delay="0"/>
                                          </p:stCondLst>
                                        </p:cTn>
                                        <p:tgtEl>
                                          <p:spTgt spid="2">
                                            <p:txEl>
                                              <p:pRg st="6" end="6"/>
                                            </p:txEl>
                                          </p:spTgt>
                                        </p:tgtEl>
                                        <p:attrNameLst>
                                          <p:attrName>ppt_y</p:attrName>
                                        </p:attrNameLst>
                                      </p:cBhvr>
                                    </p:anim>
                                    <p:animRot by="21600000">
                                      <p:cBhvr>
                                        <p:cTn id="72" dur="1000" fill="hold">
                                          <p:stCondLst>
                                            <p:cond delay="0"/>
                                          </p:stCondLst>
                                        </p:cTn>
                                        <p:tgtEl>
                                          <p:spTgt spid="2">
                                            <p:txEl>
                                              <p:pRg st="6" end="6"/>
                                            </p:txEl>
                                          </p:spTgt>
                                        </p:tgtEl>
                                        <p:attrNameLst>
                                          <p:attrName>r</p:attrName>
                                        </p:attrNameLst>
                                      </p:cBhvr>
                                    </p:animRot>
                                  </p:childTnLst>
                                </p:cTn>
                              </p:par>
                            </p:childTnLst>
                          </p:cTn>
                        </p:par>
                      </p:childTnLst>
                    </p:cTn>
                  </p:par>
                  <p:par>
                    <p:cTn id="73" fill="hold">
                      <p:stCondLst>
                        <p:cond delay="indefinite"/>
                      </p:stCondLst>
                      <p:childTnLst>
                        <p:par>
                          <p:cTn id="74" fill="hold">
                            <p:stCondLst>
                              <p:cond delay="0"/>
                            </p:stCondLst>
                            <p:childTnLst>
                              <p:par>
                                <p:cTn id="75" presetID="56" presetClass="entr" presetSubtype="0" fill="hold" nodeType="clickEffect">
                                  <p:stCondLst>
                                    <p:cond delay="0"/>
                                  </p:stCondLst>
                                  <p:iterate type="lt">
                                    <p:tmPct val="10000"/>
                                  </p:iterate>
                                  <p:childTnLst>
                                    <p:set>
                                      <p:cBhvr>
                                        <p:cTn id="76" dur="1" fill="hold">
                                          <p:stCondLst>
                                            <p:cond delay="0"/>
                                          </p:stCondLst>
                                        </p:cTn>
                                        <p:tgtEl>
                                          <p:spTgt spid="2">
                                            <p:txEl>
                                              <p:pRg st="7" end="7"/>
                                            </p:txEl>
                                          </p:spTgt>
                                        </p:tgtEl>
                                        <p:attrNameLst>
                                          <p:attrName>style.visibility</p:attrName>
                                        </p:attrNameLst>
                                      </p:cBhvr>
                                      <p:to>
                                        <p:strVal val="visible"/>
                                      </p:to>
                                    </p:set>
                                    <p:anim by="(-#ppt_w*2)" calcmode="lin" valueType="num">
                                      <p:cBhvr rctx="PPT">
                                        <p:cTn id="77" dur="500" autoRev="1" fill="hold">
                                          <p:stCondLst>
                                            <p:cond delay="0"/>
                                          </p:stCondLst>
                                        </p:cTn>
                                        <p:tgtEl>
                                          <p:spTgt spid="2">
                                            <p:txEl>
                                              <p:pRg st="7" end="7"/>
                                            </p:txEl>
                                          </p:spTgt>
                                        </p:tgtEl>
                                        <p:attrNameLst>
                                          <p:attrName>ppt_w</p:attrName>
                                        </p:attrNameLst>
                                      </p:cBhvr>
                                    </p:anim>
                                    <p:anim by="(#ppt_w*0.50)" calcmode="lin" valueType="num">
                                      <p:cBhvr>
                                        <p:cTn id="78" dur="500" decel="50000" autoRev="1" fill="hold">
                                          <p:stCondLst>
                                            <p:cond delay="0"/>
                                          </p:stCondLst>
                                        </p:cTn>
                                        <p:tgtEl>
                                          <p:spTgt spid="2">
                                            <p:txEl>
                                              <p:pRg st="7" end="7"/>
                                            </p:txEl>
                                          </p:spTgt>
                                        </p:tgtEl>
                                        <p:attrNameLst>
                                          <p:attrName>ppt_x</p:attrName>
                                        </p:attrNameLst>
                                      </p:cBhvr>
                                    </p:anim>
                                    <p:anim from="(-#ppt_h/2)" to="(#ppt_y)" calcmode="lin" valueType="num">
                                      <p:cBhvr>
                                        <p:cTn id="79" dur="1000" fill="hold">
                                          <p:stCondLst>
                                            <p:cond delay="0"/>
                                          </p:stCondLst>
                                        </p:cTn>
                                        <p:tgtEl>
                                          <p:spTgt spid="2">
                                            <p:txEl>
                                              <p:pRg st="7" end="7"/>
                                            </p:txEl>
                                          </p:spTgt>
                                        </p:tgtEl>
                                        <p:attrNameLst>
                                          <p:attrName>ppt_y</p:attrName>
                                        </p:attrNameLst>
                                      </p:cBhvr>
                                    </p:anim>
                                    <p:animRot by="21600000">
                                      <p:cBhvr>
                                        <p:cTn id="80" dur="1000" fill="hold">
                                          <p:stCondLst>
                                            <p:cond delay="0"/>
                                          </p:stCondLst>
                                        </p:cTn>
                                        <p:tgtEl>
                                          <p:spTgt spid="2">
                                            <p:txEl>
                                              <p:pRg st="7" end="7"/>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171450" y="194872"/>
            <a:ext cx="11820681" cy="6477391"/>
          </a:xfrm>
          <a:prstGeom prst="rect">
            <a:avLst/>
          </a:prstGeom>
          <a:noFill/>
          <a:ln w="2540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Espace réservé de la date 3"/>
          <p:cNvSpPr>
            <a:spLocks noGrp="1"/>
          </p:cNvSpPr>
          <p:nvPr>
            <p:ph type="dt" sz="half" idx="10"/>
          </p:nvPr>
        </p:nvSpPr>
        <p:spPr>
          <a:xfrm>
            <a:off x="838200" y="6538912"/>
            <a:ext cx="2743200" cy="365125"/>
          </a:xfrm>
        </p:spPr>
        <p:txBody>
          <a:bodyPr/>
          <a:lstStyle/>
          <a:p>
            <a:fld id="{9ED25342-87C0-42BE-9E21-3C8FDA423E02}" type="datetime1">
              <a:rPr lang="fr-FR" sz="2000" b="1" smtClean="0">
                <a:latin typeface="Magneto" panose="04030805050802020D02" pitchFamily="82" charset="0"/>
              </a:rPr>
              <a:t>24/01/2021</a:t>
            </a:fld>
            <a:endParaRPr lang="fr-FR" sz="2000" b="1" dirty="0">
              <a:latin typeface="Magneto" panose="04030805050802020D02" pitchFamily="82" charset="0"/>
            </a:endParaRPr>
          </a:p>
        </p:txBody>
      </p:sp>
      <p:sp>
        <p:nvSpPr>
          <p:cNvPr id="5" name="Espace réservé du pied de page 4"/>
          <p:cNvSpPr>
            <a:spLocks noGrp="1"/>
          </p:cNvSpPr>
          <p:nvPr>
            <p:ph type="ftr" sz="quarter" idx="11"/>
          </p:nvPr>
        </p:nvSpPr>
        <p:spPr>
          <a:xfrm>
            <a:off x="4038600" y="6538910"/>
            <a:ext cx="4114800" cy="365125"/>
          </a:xfrm>
        </p:spPr>
        <p:txBody>
          <a:bodyPr/>
          <a:lstStyle/>
          <a:p>
            <a:r>
              <a:rPr lang="fr-FR" sz="2000" b="1" dirty="0" smtClean="0">
                <a:latin typeface="Magneto" panose="04030805050802020D02" pitchFamily="82" charset="0"/>
              </a:rPr>
              <a:t>PPS   Lande   2020</a:t>
            </a:r>
            <a:endParaRPr lang="fr-FR" sz="2000" b="1" dirty="0">
              <a:latin typeface="Magneto" panose="04030805050802020D02" pitchFamily="82" charset="0"/>
            </a:endParaRPr>
          </a:p>
        </p:txBody>
      </p:sp>
      <p:sp>
        <p:nvSpPr>
          <p:cNvPr id="6" name="Espace réservé du numéro de diapositive 5"/>
          <p:cNvSpPr>
            <a:spLocks noGrp="1"/>
          </p:cNvSpPr>
          <p:nvPr>
            <p:ph type="sldNum" sz="quarter" idx="12"/>
          </p:nvPr>
        </p:nvSpPr>
        <p:spPr>
          <a:xfrm>
            <a:off x="8701165" y="6538911"/>
            <a:ext cx="2743200" cy="365125"/>
          </a:xfrm>
        </p:spPr>
        <p:txBody>
          <a:bodyPr/>
          <a:lstStyle/>
          <a:p>
            <a:fld id="{259009DA-20F4-493E-A2E6-8A959B81F8FD}" type="slidenum">
              <a:rPr lang="fr-FR" sz="2000" b="1" smtClean="0">
                <a:latin typeface="Magneto" panose="04030805050802020D02" pitchFamily="82" charset="0"/>
              </a:rPr>
              <a:t>12</a:t>
            </a:fld>
            <a:endParaRPr lang="fr-FR" sz="2000" b="1" dirty="0">
              <a:latin typeface="Magneto" panose="04030805050802020D02" pitchFamily="82" charset="0"/>
            </a:endParaRPr>
          </a:p>
        </p:txBody>
      </p:sp>
      <p:sp>
        <p:nvSpPr>
          <p:cNvPr id="2" name="Rectangle 1"/>
          <p:cNvSpPr/>
          <p:nvPr/>
        </p:nvSpPr>
        <p:spPr>
          <a:xfrm>
            <a:off x="185737" y="-478396"/>
            <a:ext cx="11820525" cy="7017306"/>
          </a:xfrm>
          <a:prstGeom prst="rect">
            <a:avLst/>
          </a:prstGeom>
        </p:spPr>
        <p:txBody>
          <a:bodyPr wrap="square">
            <a:spAutoFit/>
          </a:bodyPr>
          <a:lstStyle/>
          <a:p>
            <a:endParaRPr lang="fr-FR" dirty="0"/>
          </a:p>
          <a:p>
            <a:endParaRPr lang="fr-FR" sz="3600" b="1" dirty="0"/>
          </a:p>
          <a:p>
            <a:r>
              <a:rPr lang="fr-FR" sz="3600" b="1" dirty="0"/>
              <a:t>  Un gars demande à son voisin :</a:t>
            </a:r>
          </a:p>
          <a:p>
            <a:endParaRPr lang="fr-FR" sz="3600" b="1" dirty="0"/>
          </a:p>
          <a:p>
            <a:r>
              <a:rPr lang="fr-FR" sz="3600" b="1" dirty="0"/>
              <a:t>- C’est vrai ce que votre femme a raconté à la mienne ? Votre belle-mère s’est endormie dans la baignoire, les robinets ouverts ?</a:t>
            </a:r>
          </a:p>
          <a:p>
            <a:endParaRPr lang="fr-FR" sz="3600" b="1" dirty="0"/>
          </a:p>
          <a:p>
            <a:r>
              <a:rPr lang="fr-FR" sz="3600" b="1" dirty="0"/>
              <a:t>- Ben oui, c’est vrai.</a:t>
            </a:r>
          </a:p>
          <a:p>
            <a:endParaRPr lang="fr-FR" sz="3600" b="1" dirty="0"/>
          </a:p>
          <a:p>
            <a:r>
              <a:rPr lang="fr-FR" sz="3600" b="1" dirty="0"/>
              <a:t>- Et…Votre appartement a été inondé, alors ?</a:t>
            </a:r>
          </a:p>
          <a:p>
            <a:endParaRPr lang="fr-FR" sz="3600" b="1" dirty="0"/>
          </a:p>
          <a:p>
            <a:r>
              <a:rPr lang="fr-FR" sz="3600" b="1" dirty="0"/>
              <a:t>- Non, par bonheur, elle dort toujours la bouche ouverte !</a:t>
            </a:r>
          </a:p>
        </p:txBody>
      </p:sp>
    </p:spTree>
    <p:extLst>
      <p:ext uri="{BB962C8B-B14F-4D97-AF65-F5344CB8AC3E}">
        <p14:creationId xmlns:p14="http://schemas.microsoft.com/office/powerpoint/2010/main" val="2073490603"/>
      </p:ext>
    </p:extLst>
  </p:cSld>
  <p:clrMapOvr>
    <a:masterClrMapping/>
  </p:clrMapOvr>
  <mc:AlternateContent xmlns:mc="http://schemas.openxmlformats.org/markup-compatibility/2006">
    <mc:Choice xmlns:p14="http://schemas.microsoft.com/office/powerpoint/2010/main" Requires="p14">
      <p:transition spd="slow" p14:dur="5000" advTm="10000">
        <p:wedge/>
      </p:transition>
    </mc:Choice>
    <mc:Fallback>
      <p:transition spd="slow" advTm="10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heel(8)">
                                      <p:cBhvr>
                                        <p:cTn id="7" dur="20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5">
                                            <p:txEl>
                                              <p:pRg st="0" end="0"/>
                                            </p:txEl>
                                          </p:spTgt>
                                        </p:tgtEl>
                                        <p:attrNameLst>
                                          <p:attrName>style.visibility</p:attrName>
                                        </p:attrNameLst>
                                      </p:cBhvr>
                                      <p:to>
                                        <p:strVal val="visible"/>
                                      </p:to>
                                    </p:set>
                                    <p:anim calcmode="lin" valueType="num">
                                      <p:cBhvr>
                                        <p:cTn id="12" dur="500" fill="hold"/>
                                        <p:tgtEl>
                                          <p:spTgt spid="5">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5">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5">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5">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5">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6" presetClass="entr" presetSubtype="0" fill="hold" nodeType="clickEffect">
                                  <p:stCondLst>
                                    <p:cond delay="0"/>
                                  </p:stCondLst>
                                  <p:iterate type="lt">
                                    <p:tmPct val="10000"/>
                                  </p:iterate>
                                  <p:childTnLst>
                                    <p:set>
                                      <p:cBhvr>
                                        <p:cTn id="20" dur="1" fill="hold">
                                          <p:stCondLst>
                                            <p:cond delay="0"/>
                                          </p:stCondLst>
                                        </p:cTn>
                                        <p:tgtEl>
                                          <p:spTgt spid="2">
                                            <p:txEl>
                                              <p:pRg st="2" end="2"/>
                                            </p:txEl>
                                          </p:spTgt>
                                        </p:tgtEl>
                                        <p:attrNameLst>
                                          <p:attrName>style.visibility</p:attrName>
                                        </p:attrNameLst>
                                      </p:cBhvr>
                                      <p:to>
                                        <p:strVal val="visible"/>
                                      </p:to>
                                    </p:set>
                                    <p:anim by="(-#ppt_w*2)" calcmode="lin" valueType="num">
                                      <p:cBhvr rctx="PPT">
                                        <p:cTn id="21" dur="500" autoRev="1" fill="hold">
                                          <p:stCondLst>
                                            <p:cond delay="0"/>
                                          </p:stCondLst>
                                        </p:cTn>
                                        <p:tgtEl>
                                          <p:spTgt spid="2">
                                            <p:txEl>
                                              <p:pRg st="2" end="2"/>
                                            </p:txEl>
                                          </p:spTgt>
                                        </p:tgtEl>
                                        <p:attrNameLst>
                                          <p:attrName>ppt_w</p:attrName>
                                        </p:attrNameLst>
                                      </p:cBhvr>
                                    </p:anim>
                                    <p:anim by="(#ppt_w*0.50)" calcmode="lin" valueType="num">
                                      <p:cBhvr>
                                        <p:cTn id="22" dur="500" decel="50000" autoRev="1" fill="hold">
                                          <p:stCondLst>
                                            <p:cond delay="0"/>
                                          </p:stCondLst>
                                        </p:cTn>
                                        <p:tgtEl>
                                          <p:spTgt spid="2">
                                            <p:txEl>
                                              <p:pRg st="2" end="2"/>
                                            </p:txEl>
                                          </p:spTgt>
                                        </p:tgtEl>
                                        <p:attrNameLst>
                                          <p:attrName>ppt_x</p:attrName>
                                        </p:attrNameLst>
                                      </p:cBhvr>
                                    </p:anim>
                                    <p:anim from="(-#ppt_h/2)" to="(#ppt_y)" calcmode="lin" valueType="num">
                                      <p:cBhvr>
                                        <p:cTn id="23" dur="1000" fill="hold">
                                          <p:stCondLst>
                                            <p:cond delay="0"/>
                                          </p:stCondLst>
                                        </p:cTn>
                                        <p:tgtEl>
                                          <p:spTgt spid="2">
                                            <p:txEl>
                                              <p:pRg st="2" end="2"/>
                                            </p:txEl>
                                          </p:spTgt>
                                        </p:tgtEl>
                                        <p:attrNameLst>
                                          <p:attrName>ppt_y</p:attrName>
                                        </p:attrNameLst>
                                      </p:cBhvr>
                                    </p:anim>
                                    <p:animRot by="21600000">
                                      <p:cBhvr>
                                        <p:cTn id="24" dur="1000" fill="hold">
                                          <p:stCondLst>
                                            <p:cond delay="0"/>
                                          </p:stCondLst>
                                        </p:cTn>
                                        <p:tgtEl>
                                          <p:spTgt spid="2">
                                            <p:txEl>
                                              <p:pRg st="2" end="2"/>
                                            </p:txEl>
                                          </p:spTgt>
                                        </p:tgtEl>
                                        <p:attrNameLst>
                                          <p:attrName>r</p:attrName>
                                        </p:attrNameLst>
                                      </p:cBhvr>
                                    </p:animRot>
                                  </p:childTnLst>
                                </p:cTn>
                              </p:par>
                            </p:childTnLst>
                          </p:cTn>
                        </p:par>
                      </p:childTnLst>
                    </p:cTn>
                  </p:par>
                  <p:par>
                    <p:cTn id="25" fill="hold">
                      <p:stCondLst>
                        <p:cond delay="indefinite"/>
                      </p:stCondLst>
                      <p:childTnLst>
                        <p:par>
                          <p:cTn id="26" fill="hold">
                            <p:stCondLst>
                              <p:cond delay="0"/>
                            </p:stCondLst>
                            <p:childTnLst>
                              <p:par>
                                <p:cTn id="27" presetID="56" presetClass="entr" presetSubtype="0" fill="hold" nodeType="clickEffect">
                                  <p:stCondLst>
                                    <p:cond delay="0"/>
                                  </p:stCondLst>
                                  <p:iterate type="lt">
                                    <p:tmPct val="10000"/>
                                  </p:iterate>
                                  <p:childTnLst>
                                    <p:set>
                                      <p:cBhvr>
                                        <p:cTn id="28" dur="1" fill="hold">
                                          <p:stCondLst>
                                            <p:cond delay="0"/>
                                          </p:stCondLst>
                                        </p:cTn>
                                        <p:tgtEl>
                                          <p:spTgt spid="2">
                                            <p:txEl>
                                              <p:pRg st="4" end="4"/>
                                            </p:txEl>
                                          </p:spTgt>
                                        </p:tgtEl>
                                        <p:attrNameLst>
                                          <p:attrName>style.visibility</p:attrName>
                                        </p:attrNameLst>
                                      </p:cBhvr>
                                      <p:to>
                                        <p:strVal val="visible"/>
                                      </p:to>
                                    </p:set>
                                    <p:anim by="(-#ppt_w*2)" calcmode="lin" valueType="num">
                                      <p:cBhvr rctx="PPT">
                                        <p:cTn id="29" dur="500" autoRev="1" fill="hold">
                                          <p:stCondLst>
                                            <p:cond delay="0"/>
                                          </p:stCondLst>
                                        </p:cTn>
                                        <p:tgtEl>
                                          <p:spTgt spid="2">
                                            <p:txEl>
                                              <p:pRg st="4" end="4"/>
                                            </p:txEl>
                                          </p:spTgt>
                                        </p:tgtEl>
                                        <p:attrNameLst>
                                          <p:attrName>ppt_w</p:attrName>
                                        </p:attrNameLst>
                                      </p:cBhvr>
                                    </p:anim>
                                    <p:anim by="(#ppt_w*0.50)" calcmode="lin" valueType="num">
                                      <p:cBhvr>
                                        <p:cTn id="30" dur="500" decel="50000" autoRev="1" fill="hold">
                                          <p:stCondLst>
                                            <p:cond delay="0"/>
                                          </p:stCondLst>
                                        </p:cTn>
                                        <p:tgtEl>
                                          <p:spTgt spid="2">
                                            <p:txEl>
                                              <p:pRg st="4" end="4"/>
                                            </p:txEl>
                                          </p:spTgt>
                                        </p:tgtEl>
                                        <p:attrNameLst>
                                          <p:attrName>ppt_x</p:attrName>
                                        </p:attrNameLst>
                                      </p:cBhvr>
                                    </p:anim>
                                    <p:anim from="(-#ppt_h/2)" to="(#ppt_y)" calcmode="lin" valueType="num">
                                      <p:cBhvr>
                                        <p:cTn id="31" dur="1000" fill="hold">
                                          <p:stCondLst>
                                            <p:cond delay="0"/>
                                          </p:stCondLst>
                                        </p:cTn>
                                        <p:tgtEl>
                                          <p:spTgt spid="2">
                                            <p:txEl>
                                              <p:pRg st="4" end="4"/>
                                            </p:txEl>
                                          </p:spTgt>
                                        </p:tgtEl>
                                        <p:attrNameLst>
                                          <p:attrName>ppt_y</p:attrName>
                                        </p:attrNameLst>
                                      </p:cBhvr>
                                    </p:anim>
                                    <p:animRot by="21600000">
                                      <p:cBhvr>
                                        <p:cTn id="32" dur="1000" fill="hold">
                                          <p:stCondLst>
                                            <p:cond delay="0"/>
                                          </p:stCondLst>
                                        </p:cTn>
                                        <p:tgtEl>
                                          <p:spTgt spid="2">
                                            <p:txEl>
                                              <p:pRg st="4" end="4"/>
                                            </p:txEl>
                                          </p:spTgt>
                                        </p:tgtEl>
                                        <p:attrNameLst>
                                          <p:attrName>r</p:attrName>
                                        </p:attrNameLst>
                                      </p:cBhvr>
                                    </p:animRot>
                                  </p:childTnLst>
                                </p:cTn>
                              </p:par>
                            </p:childTnLst>
                          </p:cTn>
                        </p:par>
                      </p:childTnLst>
                    </p:cTn>
                  </p:par>
                  <p:par>
                    <p:cTn id="33" fill="hold">
                      <p:stCondLst>
                        <p:cond delay="indefinite"/>
                      </p:stCondLst>
                      <p:childTnLst>
                        <p:par>
                          <p:cTn id="34" fill="hold">
                            <p:stCondLst>
                              <p:cond delay="0"/>
                            </p:stCondLst>
                            <p:childTnLst>
                              <p:par>
                                <p:cTn id="35" presetID="56" presetClass="entr" presetSubtype="0" fill="hold" nodeType="clickEffect">
                                  <p:stCondLst>
                                    <p:cond delay="0"/>
                                  </p:stCondLst>
                                  <p:iterate type="lt">
                                    <p:tmPct val="10000"/>
                                  </p:iterate>
                                  <p:childTnLst>
                                    <p:set>
                                      <p:cBhvr>
                                        <p:cTn id="36" dur="1" fill="hold">
                                          <p:stCondLst>
                                            <p:cond delay="0"/>
                                          </p:stCondLst>
                                        </p:cTn>
                                        <p:tgtEl>
                                          <p:spTgt spid="2">
                                            <p:txEl>
                                              <p:pRg st="6" end="6"/>
                                            </p:txEl>
                                          </p:spTgt>
                                        </p:tgtEl>
                                        <p:attrNameLst>
                                          <p:attrName>style.visibility</p:attrName>
                                        </p:attrNameLst>
                                      </p:cBhvr>
                                      <p:to>
                                        <p:strVal val="visible"/>
                                      </p:to>
                                    </p:set>
                                    <p:anim by="(-#ppt_w*2)" calcmode="lin" valueType="num">
                                      <p:cBhvr rctx="PPT">
                                        <p:cTn id="37" dur="500" autoRev="1" fill="hold">
                                          <p:stCondLst>
                                            <p:cond delay="0"/>
                                          </p:stCondLst>
                                        </p:cTn>
                                        <p:tgtEl>
                                          <p:spTgt spid="2">
                                            <p:txEl>
                                              <p:pRg st="6" end="6"/>
                                            </p:txEl>
                                          </p:spTgt>
                                        </p:tgtEl>
                                        <p:attrNameLst>
                                          <p:attrName>ppt_w</p:attrName>
                                        </p:attrNameLst>
                                      </p:cBhvr>
                                    </p:anim>
                                    <p:anim by="(#ppt_w*0.50)" calcmode="lin" valueType="num">
                                      <p:cBhvr>
                                        <p:cTn id="38" dur="500" decel="50000" autoRev="1" fill="hold">
                                          <p:stCondLst>
                                            <p:cond delay="0"/>
                                          </p:stCondLst>
                                        </p:cTn>
                                        <p:tgtEl>
                                          <p:spTgt spid="2">
                                            <p:txEl>
                                              <p:pRg st="6" end="6"/>
                                            </p:txEl>
                                          </p:spTgt>
                                        </p:tgtEl>
                                        <p:attrNameLst>
                                          <p:attrName>ppt_x</p:attrName>
                                        </p:attrNameLst>
                                      </p:cBhvr>
                                    </p:anim>
                                    <p:anim from="(-#ppt_h/2)" to="(#ppt_y)" calcmode="lin" valueType="num">
                                      <p:cBhvr>
                                        <p:cTn id="39" dur="1000" fill="hold">
                                          <p:stCondLst>
                                            <p:cond delay="0"/>
                                          </p:stCondLst>
                                        </p:cTn>
                                        <p:tgtEl>
                                          <p:spTgt spid="2">
                                            <p:txEl>
                                              <p:pRg st="6" end="6"/>
                                            </p:txEl>
                                          </p:spTgt>
                                        </p:tgtEl>
                                        <p:attrNameLst>
                                          <p:attrName>ppt_y</p:attrName>
                                        </p:attrNameLst>
                                      </p:cBhvr>
                                    </p:anim>
                                    <p:animRot by="21600000">
                                      <p:cBhvr>
                                        <p:cTn id="40" dur="1000" fill="hold">
                                          <p:stCondLst>
                                            <p:cond delay="0"/>
                                          </p:stCondLst>
                                        </p:cTn>
                                        <p:tgtEl>
                                          <p:spTgt spid="2">
                                            <p:txEl>
                                              <p:pRg st="6" end="6"/>
                                            </p:txEl>
                                          </p:spTgt>
                                        </p:tgtEl>
                                        <p:attrNameLst>
                                          <p:attrName>r</p:attrName>
                                        </p:attrNameLst>
                                      </p:cBhvr>
                                    </p:animRot>
                                  </p:childTnLst>
                                </p:cTn>
                              </p:par>
                            </p:childTnLst>
                          </p:cTn>
                        </p:par>
                      </p:childTnLst>
                    </p:cTn>
                  </p:par>
                  <p:par>
                    <p:cTn id="41" fill="hold">
                      <p:stCondLst>
                        <p:cond delay="indefinite"/>
                      </p:stCondLst>
                      <p:childTnLst>
                        <p:par>
                          <p:cTn id="42" fill="hold">
                            <p:stCondLst>
                              <p:cond delay="0"/>
                            </p:stCondLst>
                            <p:childTnLst>
                              <p:par>
                                <p:cTn id="43" presetID="56" presetClass="entr" presetSubtype="0" fill="hold" nodeType="clickEffect">
                                  <p:stCondLst>
                                    <p:cond delay="0"/>
                                  </p:stCondLst>
                                  <p:iterate type="lt">
                                    <p:tmPct val="10000"/>
                                  </p:iterate>
                                  <p:childTnLst>
                                    <p:set>
                                      <p:cBhvr>
                                        <p:cTn id="44" dur="1" fill="hold">
                                          <p:stCondLst>
                                            <p:cond delay="0"/>
                                          </p:stCondLst>
                                        </p:cTn>
                                        <p:tgtEl>
                                          <p:spTgt spid="2">
                                            <p:txEl>
                                              <p:pRg st="8" end="8"/>
                                            </p:txEl>
                                          </p:spTgt>
                                        </p:tgtEl>
                                        <p:attrNameLst>
                                          <p:attrName>style.visibility</p:attrName>
                                        </p:attrNameLst>
                                      </p:cBhvr>
                                      <p:to>
                                        <p:strVal val="visible"/>
                                      </p:to>
                                    </p:set>
                                    <p:anim by="(-#ppt_w*2)" calcmode="lin" valueType="num">
                                      <p:cBhvr rctx="PPT">
                                        <p:cTn id="45" dur="500" autoRev="1" fill="hold">
                                          <p:stCondLst>
                                            <p:cond delay="0"/>
                                          </p:stCondLst>
                                        </p:cTn>
                                        <p:tgtEl>
                                          <p:spTgt spid="2">
                                            <p:txEl>
                                              <p:pRg st="8" end="8"/>
                                            </p:txEl>
                                          </p:spTgt>
                                        </p:tgtEl>
                                        <p:attrNameLst>
                                          <p:attrName>ppt_w</p:attrName>
                                        </p:attrNameLst>
                                      </p:cBhvr>
                                    </p:anim>
                                    <p:anim by="(#ppt_w*0.50)" calcmode="lin" valueType="num">
                                      <p:cBhvr>
                                        <p:cTn id="46" dur="500" decel="50000" autoRev="1" fill="hold">
                                          <p:stCondLst>
                                            <p:cond delay="0"/>
                                          </p:stCondLst>
                                        </p:cTn>
                                        <p:tgtEl>
                                          <p:spTgt spid="2">
                                            <p:txEl>
                                              <p:pRg st="8" end="8"/>
                                            </p:txEl>
                                          </p:spTgt>
                                        </p:tgtEl>
                                        <p:attrNameLst>
                                          <p:attrName>ppt_x</p:attrName>
                                        </p:attrNameLst>
                                      </p:cBhvr>
                                    </p:anim>
                                    <p:anim from="(-#ppt_h/2)" to="(#ppt_y)" calcmode="lin" valueType="num">
                                      <p:cBhvr>
                                        <p:cTn id="47" dur="1000" fill="hold">
                                          <p:stCondLst>
                                            <p:cond delay="0"/>
                                          </p:stCondLst>
                                        </p:cTn>
                                        <p:tgtEl>
                                          <p:spTgt spid="2">
                                            <p:txEl>
                                              <p:pRg st="8" end="8"/>
                                            </p:txEl>
                                          </p:spTgt>
                                        </p:tgtEl>
                                        <p:attrNameLst>
                                          <p:attrName>ppt_y</p:attrName>
                                        </p:attrNameLst>
                                      </p:cBhvr>
                                    </p:anim>
                                    <p:animRot by="21600000">
                                      <p:cBhvr>
                                        <p:cTn id="48" dur="1000" fill="hold">
                                          <p:stCondLst>
                                            <p:cond delay="0"/>
                                          </p:stCondLst>
                                        </p:cTn>
                                        <p:tgtEl>
                                          <p:spTgt spid="2">
                                            <p:txEl>
                                              <p:pRg st="8" end="8"/>
                                            </p:txEl>
                                          </p:spTgt>
                                        </p:tgtEl>
                                        <p:attrNameLst>
                                          <p:attrName>r</p:attrName>
                                        </p:attrNameLst>
                                      </p:cBhvr>
                                    </p:animRot>
                                  </p:childTnLst>
                                </p:cTn>
                              </p:par>
                            </p:childTnLst>
                          </p:cTn>
                        </p:par>
                      </p:childTnLst>
                    </p:cTn>
                  </p:par>
                  <p:par>
                    <p:cTn id="49" fill="hold">
                      <p:stCondLst>
                        <p:cond delay="indefinite"/>
                      </p:stCondLst>
                      <p:childTnLst>
                        <p:par>
                          <p:cTn id="50" fill="hold">
                            <p:stCondLst>
                              <p:cond delay="0"/>
                            </p:stCondLst>
                            <p:childTnLst>
                              <p:par>
                                <p:cTn id="51" presetID="56" presetClass="entr" presetSubtype="0" fill="hold" nodeType="clickEffect">
                                  <p:stCondLst>
                                    <p:cond delay="0"/>
                                  </p:stCondLst>
                                  <p:iterate type="lt">
                                    <p:tmPct val="10000"/>
                                  </p:iterate>
                                  <p:childTnLst>
                                    <p:set>
                                      <p:cBhvr>
                                        <p:cTn id="52" dur="1" fill="hold">
                                          <p:stCondLst>
                                            <p:cond delay="0"/>
                                          </p:stCondLst>
                                        </p:cTn>
                                        <p:tgtEl>
                                          <p:spTgt spid="2">
                                            <p:txEl>
                                              <p:pRg st="10" end="10"/>
                                            </p:txEl>
                                          </p:spTgt>
                                        </p:tgtEl>
                                        <p:attrNameLst>
                                          <p:attrName>style.visibility</p:attrName>
                                        </p:attrNameLst>
                                      </p:cBhvr>
                                      <p:to>
                                        <p:strVal val="visible"/>
                                      </p:to>
                                    </p:set>
                                    <p:anim by="(-#ppt_w*2)" calcmode="lin" valueType="num">
                                      <p:cBhvr rctx="PPT">
                                        <p:cTn id="53" dur="500" autoRev="1" fill="hold">
                                          <p:stCondLst>
                                            <p:cond delay="0"/>
                                          </p:stCondLst>
                                        </p:cTn>
                                        <p:tgtEl>
                                          <p:spTgt spid="2">
                                            <p:txEl>
                                              <p:pRg st="10" end="10"/>
                                            </p:txEl>
                                          </p:spTgt>
                                        </p:tgtEl>
                                        <p:attrNameLst>
                                          <p:attrName>ppt_w</p:attrName>
                                        </p:attrNameLst>
                                      </p:cBhvr>
                                    </p:anim>
                                    <p:anim by="(#ppt_w*0.50)" calcmode="lin" valueType="num">
                                      <p:cBhvr>
                                        <p:cTn id="54" dur="500" decel="50000" autoRev="1" fill="hold">
                                          <p:stCondLst>
                                            <p:cond delay="0"/>
                                          </p:stCondLst>
                                        </p:cTn>
                                        <p:tgtEl>
                                          <p:spTgt spid="2">
                                            <p:txEl>
                                              <p:pRg st="10" end="10"/>
                                            </p:txEl>
                                          </p:spTgt>
                                        </p:tgtEl>
                                        <p:attrNameLst>
                                          <p:attrName>ppt_x</p:attrName>
                                        </p:attrNameLst>
                                      </p:cBhvr>
                                    </p:anim>
                                    <p:anim from="(-#ppt_h/2)" to="(#ppt_y)" calcmode="lin" valueType="num">
                                      <p:cBhvr>
                                        <p:cTn id="55" dur="1000" fill="hold">
                                          <p:stCondLst>
                                            <p:cond delay="0"/>
                                          </p:stCondLst>
                                        </p:cTn>
                                        <p:tgtEl>
                                          <p:spTgt spid="2">
                                            <p:txEl>
                                              <p:pRg st="10" end="10"/>
                                            </p:txEl>
                                          </p:spTgt>
                                        </p:tgtEl>
                                        <p:attrNameLst>
                                          <p:attrName>ppt_y</p:attrName>
                                        </p:attrNameLst>
                                      </p:cBhvr>
                                    </p:anim>
                                    <p:animRot by="21600000">
                                      <p:cBhvr>
                                        <p:cTn id="56" dur="1000" fill="hold">
                                          <p:stCondLst>
                                            <p:cond delay="0"/>
                                          </p:stCondLst>
                                        </p:cTn>
                                        <p:tgtEl>
                                          <p:spTgt spid="2">
                                            <p:txEl>
                                              <p:pRg st="10" end="1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171450" y="194872"/>
            <a:ext cx="11820681" cy="6477391"/>
          </a:xfrm>
          <a:prstGeom prst="rect">
            <a:avLst/>
          </a:prstGeom>
          <a:noFill/>
          <a:ln w="2540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Espace réservé de la date 3"/>
          <p:cNvSpPr>
            <a:spLocks noGrp="1"/>
          </p:cNvSpPr>
          <p:nvPr>
            <p:ph type="dt" sz="half" idx="10"/>
          </p:nvPr>
        </p:nvSpPr>
        <p:spPr>
          <a:xfrm>
            <a:off x="838200" y="6538912"/>
            <a:ext cx="2743200" cy="365125"/>
          </a:xfrm>
        </p:spPr>
        <p:txBody>
          <a:bodyPr/>
          <a:lstStyle/>
          <a:p>
            <a:fld id="{9ED25342-87C0-42BE-9E21-3C8FDA423E02}" type="datetime1">
              <a:rPr lang="fr-FR" sz="2000" b="1" smtClean="0">
                <a:latin typeface="Magneto" panose="04030805050802020D02" pitchFamily="82" charset="0"/>
              </a:rPr>
              <a:t>24/01/2021</a:t>
            </a:fld>
            <a:endParaRPr lang="fr-FR" sz="2000" b="1" dirty="0">
              <a:latin typeface="Magneto" panose="04030805050802020D02" pitchFamily="82" charset="0"/>
            </a:endParaRPr>
          </a:p>
        </p:txBody>
      </p:sp>
      <p:sp>
        <p:nvSpPr>
          <p:cNvPr id="5" name="Espace réservé du pied de page 4"/>
          <p:cNvSpPr>
            <a:spLocks noGrp="1"/>
          </p:cNvSpPr>
          <p:nvPr>
            <p:ph type="ftr" sz="quarter" idx="11"/>
          </p:nvPr>
        </p:nvSpPr>
        <p:spPr>
          <a:xfrm>
            <a:off x="4038600" y="6538910"/>
            <a:ext cx="4114800" cy="365125"/>
          </a:xfrm>
        </p:spPr>
        <p:txBody>
          <a:bodyPr/>
          <a:lstStyle/>
          <a:p>
            <a:r>
              <a:rPr lang="fr-FR" sz="2000" b="1" dirty="0" smtClean="0">
                <a:latin typeface="Magneto" panose="04030805050802020D02" pitchFamily="82" charset="0"/>
              </a:rPr>
              <a:t>PPS   Lande   2020</a:t>
            </a:r>
            <a:endParaRPr lang="fr-FR" sz="2000" b="1" dirty="0">
              <a:latin typeface="Magneto" panose="04030805050802020D02" pitchFamily="82" charset="0"/>
            </a:endParaRPr>
          </a:p>
        </p:txBody>
      </p:sp>
      <p:sp>
        <p:nvSpPr>
          <p:cNvPr id="6" name="Espace réservé du numéro de diapositive 5"/>
          <p:cNvSpPr>
            <a:spLocks noGrp="1"/>
          </p:cNvSpPr>
          <p:nvPr>
            <p:ph type="sldNum" sz="quarter" idx="12"/>
          </p:nvPr>
        </p:nvSpPr>
        <p:spPr>
          <a:xfrm>
            <a:off x="8701165" y="6538911"/>
            <a:ext cx="2743200" cy="365125"/>
          </a:xfrm>
        </p:spPr>
        <p:txBody>
          <a:bodyPr/>
          <a:lstStyle/>
          <a:p>
            <a:fld id="{259009DA-20F4-493E-A2E6-8A959B81F8FD}" type="slidenum">
              <a:rPr lang="fr-FR" sz="2000" b="1" smtClean="0">
                <a:latin typeface="Magneto" panose="04030805050802020D02" pitchFamily="82" charset="0"/>
              </a:rPr>
              <a:t>13</a:t>
            </a:fld>
            <a:endParaRPr lang="fr-FR" sz="2000" b="1" dirty="0">
              <a:latin typeface="Magneto" panose="04030805050802020D02" pitchFamily="82" charset="0"/>
            </a:endParaRPr>
          </a:p>
        </p:txBody>
      </p:sp>
      <p:sp>
        <p:nvSpPr>
          <p:cNvPr id="2" name="Rectangle 1"/>
          <p:cNvSpPr/>
          <p:nvPr/>
        </p:nvSpPr>
        <p:spPr>
          <a:xfrm>
            <a:off x="359568" y="-561759"/>
            <a:ext cx="11472863" cy="6740307"/>
          </a:xfrm>
          <a:prstGeom prst="rect">
            <a:avLst/>
          </a:prstGeom>
        </p:spPr>
        <p:txBody>
          <a:bodyPr wrap="square">
            <a:spAutoFit/>
          </a:bodyPr>
          <a:lstStyle/>
          <a:p>
            <a:endParaRPr lang="fr-FR" sz="3600" b="1" dirty="0"/>
          </a:p>
          <a:p>
            <a:endParaRPr lang="fr-FR" sz="3600" b="1" dirty="0"/>
          </a:p>
          <a:p>
            <a:r>
              <a:rPr lang="fr-FR" sz="3600" b="1" dirty="0"/>
              <a:t>Un homme demande à un architecte de lui construire une maison seulement des pièces rondes, donc sans aucun angle. L’architecte, surpris, accepte la proposition. Une fois la maison construite, l’architecte demande à l’homme :</a:t>
            </a:r>
          </a:p>
          <a:p>
            <a:endParaRPr lang="fr-FR" sz="3600" b="1" dirty="0"/>
          </a:p>
          <a:p>
            <a:r>
              <a:rPr lang="fr-FR" sz="3600" b="1" dirty="0"/>
              <a:t>– Quelle est donc la raison qui vous a poussé à choisir une maison sans angle ?</a:t>
            </a:r>
          </a:p>
          <a:p>
            <a:endParaRPr lang="fr-FR" sz="3600" b="1" dirty="0"/>
          </a:p>
          <a:p>
            <a:r>
              <a:rPr lang="fr-FR" sz="3600" b="1" dirty="0"/>
              <a:t>– C’est très simple, ma belle-mère m’a dit que même un coin chez moi lui suffisait.</a:t>
            </a:r>
          </a:p>
        </p:txBody>
      </p:sp>
    </p:spTree>
    <p:extLst>
      <p:ext uri="{BB962C8B-B14F-4D97-AF65-F5344CB8AC3E}">
        <p14:creationId xmlns:p14="http://schemas.microsoft.com/office/powerpoint/2010/main" val="2429003647"/>
      </p:ext>
    </p:extLst>
  </p:cSld>
  <p:clrMapOvr>
    <a:masterClrMapping/>
  </p:clrMapOvr>
  <mc:AlternateContent xmlns:mc="http://schemas.openxmlformats.org/markup-compatibility/2006">
    <mc:Choice xmlns:p14="http://schemas.microsoft.com/office/powerpoint/2010/main" Requires="p14">
      <p:transition spd="slow" p14:dur="5000" advTm="10000">
        <p:wedge/>
      </p:transition>
    </mc:Choice>
    <mc:Fallback>
      <p:transition spd="slow" advTm="10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heel(8)">
                                      <p:cBhvr>
                                        <p:cTn id="7" dur="20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5">
                                            <p:txEl>
                                              <p:pRg st="0" end="0"/>
                                            </p:txEl>
                                          </p:spTgt>
                                        </p:tgtEl>
                                        <p:attrNameLst>
                                          <p:attrName>style.visibility</p:attrName>
                                        </p:attrNameLst>
                                      </p:cBhvr>
                                      <p:to>
                                        <p:strVal val="visible"/>
                                      </p:to>
                                    </p:set>
                                    <p:anim calcmode="lin" valueType="num">
                                      <p:cBhvr>
                                        <p:cTn id="12" dur="500" fill="hold"/>
                                        <p:tgtEl>
                                          <p:spTgt spid="5">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5">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5">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5">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5">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6" presetClass="entr" presetSubtype="0" fill="hold" nodeType="clickEffect">
                                  <p:stCondLst>
                                    <p:cond delay="0"/>
                                  </p:stCondLst>
                                  <p:iterate type="lt">
                                    <p:tmPct val="10000"/>
                                  </p:iterate>
                                  <p:childTnLst>
                                    <p:set>
                                      <p:cBhvr>
                                        <p:cTn id="20" dur="1" fill="hold">
                                          <p:stCondLst>
                                            <p:cond delay="0"/>
                                          </p:stCondLst>
                                        </p:cTn>
                                        <p:tgtEl>
                                          <p:spTgt spid="2">
                                            <p:txEl>
                                              <p:pRg st="2" end="2"/>
                                            </p:txEl>
                                          </p:spTgt>
                                        </p:tgtEl>
                                        <p:attrNameLst>
                                          <p:attrName>style.visibility</p:attrName>
                                        </p:attrNameLst>
                                      </p:cBhvr>
                                      <p:to>
                                        <p:strVal val="visible"/>
                                      </p:to>
                                    </p:set>
                                    <p:anim by="(-#ppt_w*2)" calcmode="lin" valueType="num">
                                      <p:cBhvr rctx="PPT">
                                        <p:cTn id="21" dur="500" autoRev="1" fill="hold">
                                          <p:stCondLst>
                                            <p:cond delay="0"/>
                                          </p:stCondLst>
                                        </p:cTn>
                                        <p:tgtEl>
                                          <p:spTgt spid="2">
                                            <p:txEl>
                                              <p:pRg st="2" end="2"/>
                                            </p:txEl>
                                          </p:spTgt>
                                        </p:tgtEl>
                                        <p:attrNameLst>
                                          <p:attrName>ppt_w</p:attrName>
                                        </p:attrNameLst>
                                      </p:cBhvr>
                                    </p:anim>
                                    <p:anim by="(#ppt_w*0.50)" calcmode="lin" valueType="num">
                                      <p:cBhvr>
                                        <p:cTn id="22" dur="500" decel="50000" autoRev="1" fill="hold">
                                          <p:stCondLst>
                                            <p:cond delay="0"/>
                                          </p:stCondLst>
                                        </p:cTn>
                                        <p:tgtEl>
                                          <p:spTgt spid="2">
                                            <p:txEl>
                                              <p:pRg st="2" end="2"/>
                                            </p:txEl>
                                          </p:spTgt>
                                        </p:tgtEl>
                                        <p:attrNameLst>
                                          <p:attrName>ppt_x</p:attrName>
                                        </p:attrNameLst>
                                      </p:cBhvr>
                                    </p:anim>
                                    <p:anim from="(-#ppt_h/2)" to="(#ppt_y)" calcmode="lin" valueType="num">
                                      <p:cBhvr>
                                        <p:cTn id="23" dur="1000" fill="hold">
                                          <p:stCondLst>
                                            <p:cond delay="0"/>
                                          </p:stCondLst>
                                        </p:cTn>
                                        <p:tgtEl>
                                          <p:spTgt spid="2">
                                            <p:txEl>
                                              <p:pRg st="2" end="2"/>
                                            </p:txEl>
                                          </p:spTgt>
                                        </p:tgtEl>
                                        <p:attrNameLst>
                                          <p:attrName>ppt_y</p:attrName>
                                        </p:attrNameLst>
                                      </p:cBhvr>
                                    </p:anim>
                                    <p:animRot by="21600000">
                                      <p:cBhvr>
                                        <p:cTn id="24" dur="1000" fill="hold">
                                          <p:stCondLst>
                                            <p:cond delay="0"/>
                                          </p:stCondLst>
                                        </p:cTn>
                                        <p:tgtEl>
                                          <p:spTgt spid="2">
                                            <p:txEl>
                                              <p:pRg st="2" end="2"/>
                                            </p:txEl>
                                          </p:spTgt>
                                        </p:tgtEl>
                                        <p:attrNameLst>
                                          <p:attrName>r</p:attrName>
                                        </p:attrNameLst>
                                      </p:cBhvr>
                                    </p:animRot>
                                  </p:childTnLst>
                                </p:cTn>
                              </p:par>
                            </p:childTnLst>
                          </p:cTn>
                        </p:par>
                      </p:childTnLst>
                    </p:cTn>
                  </p:par>
                  <p:par>
                    <p:cTn id="25" fill="hold">
                      <p:stCondLst>
                        <p:cond delay="indefinite"/>
                      </p:stCondLst>
                      <p:childTnLst>
                        <p:par>
                          <p:cTn id="26" fill="hold">
                            <p:stCondLst>
                              <p:cond delay="0"/>
                            </p:stCondLst>
                            <p:childTnLst>
                              <p:par>
                                <p:cTn id="27" presetID="56" presetClass="entr" presetSubtype="0" fill="hold" nodeType="clickEffect">
                                  <p:stCondLst>
                                    <p:cond delay="0"/>
                                  </p:stCondLst>
                                  <p:iterate type="lt">
                                    <p:tmPct val="10000"/>
                                  </p:iterate>
                                  <p:childTnLst>
                                    <p:set>
                                      <p:cBhvr>
                                        <p:cTn id="28" dur="1" fill="hold">
                                          <p:stCondLst>
                                            <p:cond delay="0"/>
                                          </p:stCondLst>
                                        </p:cTn>
                                        <p:tgtEl>
                                          <p:spTgt spid="2">
                                            <p:txEl>
                                              <p:pRg st="4" end="4"/>
                                            </p:txEl>
                                          </p:spTgt>
                                        </p:tgtEl>
                                        <p:attrNameLst>
                                          <p:attrName>style.visibility</p:attrName>
                                        </p:attrNameLst>
                                      </p:cBhvr>
                                      <p:to>
                                        <p:strVal val="visible"/>
                                      </p:to>
                                    </p:set>
                                    <p:anim by="(-#ppt_w*2)" calcmode="lin" valueType="num">
                                      <p:cBhvr rctx="PPT">
                                        <p:cTn id="29" dur="500" autoRev="1" fill="hold">
                                          <p:stCondLst>
                                            <p:cond delay="0"/>
                                          </p:stCondLst>
                                        </p:cTn>
                                        <p:tgtEl>
                                          <p:spTgt spid="2">
                                            <p:txEl>
                                              <p:pRg st="4" end="4"/>
                                            </p:txEl>
                                          </p:spTgt>
                                        </p:tgtEl>
                                        <p:attrNameLst>
                                          <p:attrName>ppt_w</p:attrName>
                                        </p:attrNameLst>
                                      </p:cBhvr>
                                    </p:anim>
                                    <p:anim by="(#ppt_w*0.50)" calcmode="lin" valueType="num">
                                      <p:cBhvr>
                                        <p:cTn id="30" dur="500" decel="50000" autoRev="1" fill="hold">
                                          <p:stCondLst>
                                            <p:cond delay="0"/>
                                          </p:stCondLst>
                                        </p:cTn>
                                        <p:tgtEl>
                                          <p:spTgt spid="2">
                                            <p:txEl>
                                              <p:pRg st="4" end="4"/>
                                            </p:txEl>
                                          </p:spTgt>
                                        </p:tgtEl>
                                        <p:attrNameLst>
                                          <p:attrName>ppt_x</p:attrName>
                                        </p:attrNameLst>
                                      </p:cBhvr>
                                    </p:anim>
                                    <p:anim from="(-#ppt_h/2)" to="(#ppt_y)" calcmode="lin" valueType="num">
                                      <p:cBhvr>
                                        <p:cTn id="31" dur="1000" fill="hold">
                                          <p:stCondLst>
                                            <p:cond delay="0"/>
                                          </p:stCondLst>
                                        </p:cTn>
                                        <p:tgtEl>
                                          <p:spTgt spid="2">
                                            <p:txEl>
                                              <p:pRg st="4" end="4"/>
                                            </p:txEl>
                                          </p:spTgt>
                                        </p:tgtEl>
                                        <p:attrNameLst>
                                          <p:attrName>ppt_y</p:attrName>
                                        </p:attrNameLst>
                                      </p:cBhvr>
                                    </p:anim>
                                    <p:animRot by="21600000">
                                      <p:cBhvr>
                                        <p:cTn id="32" dur="1000" fill="hold">
                                          <p:stCondLst>
                                            <p:cond delay="0"/>
                                          </p:stCondLst>
                                        </p:cTn>
                                        <p:tgtEl>
                                          <p:spTgt spid="2">
                                            <p:txEl>
                                              <p:pRg st="4" end="4"/>
                                            </p:txEl>
                                          </p:spTgt>
                                        </p:tgtEl>
                                        <p:attrNameLst>
                                          <p:attrName>r</p:attrName>
                                        </p:attrNameLst>
                                      </p:cBhvr>
                                    </p:animRot>
                                  </p:childTnLst>
                                </p:cTn>
                              </p:par>
                            </p:childTnLst>
                          </p:cTn>
                        </p:par>
                      </p:childTnLst>
                    </p:cTn>
                  </p:par>
                  <p:par>
                    <p:cTn id="33" fill="hold">
                      <p:stCondLst>
                        <p:cond delay="indefinite"/>
                      </p:stCondLst>
                      <p:childTnLst>
                        <p:par>
                          <p:cTn id="34" fill="hold">
                            <p:stCondLst>
                              <p:cond delay="0"/>
                            </p:stCondLst>
                            <p:childTnLst>
                              <p:par>
                                <p:cTn id="35" presetID="56" presetClass="entr" presetSubtype="0" fill="hold" nodeType="clickEffect">
                                  <p:stCondLst>
                                    <p:cond delay="0"/>
                                  </p:stCondLst>
                                  <p:iterate type="lt">
                                    <p:tmPct val="10000"/>
                                  </p:iterate>
                                  <p:childTnLst>
                                    <p:set>
                                      <p:cBhvr>
                                        <p:cTn id="36" dur="1" fill="hold">
                                          <p:stCondLst>
                                            <p:cond delay="0"/>
                                          </p:stCondLst>
                                        </p:cTn>
                                        <p:tgtEl>
                                          <p:spTgt spid="2">
                                            <p:txEl>
                                              <p:pRg st="6" end="6"/>
                                            </p:txEl>
                                          </p:spTgt>
                                        </p:tgtEl>
                                        <p:attrNameLst>
                                          <p:attrName>style.visibility</p:attrName>
                                        </p:attrNameLst>
                                      </p:cBhvr>
                                      <p:to>
                                        <p:strVal val="visible"/>
                                      </p:to>
                                    </p:set>
                                    <p:anim by="(-#ppt_w*2)" calcmode="lin" valueType="num">
                                      <p:cBhvr rctx="PPT">
                                        <p:cTn id="37" dur="500" autoRev="1" fill="hold">
                                          <p:stCondLst>
                                            <p:cond delay="0"/>
                                          </p:stCondLst>
                                        </p:cTn>
                                        <p:tgtEl>
                                          <p:spTgt spid="2">
                                            <p:txEl>
                                              <p:pRg st="6" end="6"/>
                                            </p:txEl>
                                          </p:spTgt>
                                        </p:tgtEl>
                                        <p:attrNameLst>
                                          <p:attrName>ppt_w</p:attrName>
                                        </p:attrNameLst>
                                      </p:cBhvr>
                                    </p:anim>
                                    <p:anim by="(#ppt_w*0.50)" calcmode="lin" valueType="num">
                                      <p:cBhvr>
                                        <p:cTn id="38" dur="500" decel="50000" autoRev="1" fill="hold">
                                          <p:stCondLst>
                                            <p:cond delay="0"/>
                                          </p:stCondLst>
                                        </p:cTn>
                                        <p:tgtEl>
                                          <p:spTgt spid="2">
                                            <p:txEl>
                                              <p:pRg st="6" end="6"/>
                                            </p:txEl>
                                          </p:spTgt>
                                        </p:tgtEl>
                                        <p:attrNameLst>
                                          <p:attrName>ppt_x</p:attrName>
                                        </p:attrNameLst>
                                      </p:cBhvr>
                                    </p:anim>
                                    <p:anim from="(-#ppt_h/2)" to="(#ppt_y)" calcmode="lin" valueType="num">
                                      <p:cBhvr>
                                        <p:cTn id="39" dur="1000" fill="hold">
                                          <p:stCondLst>
                                            <p:cond delay="0"/>
                                          </p:stCondLst>
                                        </p:cTn>
                                        <p:tgtEl>
                                          <p:spTgt spid="2">
                                            <p:txEl>
                                              <p:pRg st="6" end="6"/>
                                            </p:txEl>
                                          </p:spTgt>
                                        </p:tgtEl>
                                        <p:attrNameLst>
                                          <p:attrName>ppt_y</p:attrName>
                                        </p:attrNameLst>
                                      </p:cBhvr>
                                    </p:anim>
                                    <p:animRot by="21600000">
                                      <p:cBhvr>
                                        <p:cTn id="40" dur="1000" fill="hold">
                                          <p:stCondLst>
                                            <p:cond delay="0"/>
                                          </p:stCondLst>
                                        </p:cTn>
                                        <p:tgtEl>
                                          <p:spTgt spid="2">
                                            <p:txEl>
                                              <p:pRg st="6" end="6"/>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171450" y="194872"/>
            <a:ext cx="11820681" cy="6477391"/>
          </a:xfrm>
          <a:prstGeom prst="rect">
            <a:avLst/>
          </a:prstGeom>
          <a:noFill/>
          <a:ln w="2540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Espace réservé de la date 3"/>
          <p:cNvSpPr>
            <a:spLocks noGrp="1"/>
          </p:cNvSpPr>
          <p:nvPr>
            <p:ph type="dt" sz="half" idx="10"/>
          </p:nvPr>
        </p:nvSpPr>
        <p:spPr>
          <a:xfrm>
            <a:off x="838200" y="6538912"/>
            <a:ext cx="2743200" cy="365125"/>
          </a:xfrm>
        </p:spPr>
        <p:txBody>
          <a:bodyPr/>
          <a:lstStyle/>
          <a:p>
            <a:fld id="{9ED25342-87C0-42BE-9E21-3C8FDA423E02}" type="datetime1">
              <a:rPr lang="fr-FR" sz="2000" b="1" smtClean="0">
                <a:latin typeface="Magneto" panose="04030805050802020D02" pitchFamily="82" charset="0"/>
              </a:rPr>
              <a:t>24/01/2021</a:t>
            </a:fld>
            <a:endParaRPr lang="fr-FR" sz="2000" b="1" dirty="0">
              <a:latin typeface="Magneto" panose="04030805050802020D02" pitchFamily="82" charset="0"/>
            </a:endParaRPr>
          </a:p>
        </p:txBody>
      </p:sp>
      <p:sp>
        <p:nvSpPr>
          <p:cNvPr id="5" name="Espace réservé du pied de page 4"/>
          <p:cNvSpPr>
            <a:spLocks noGrp="1"/>
          </p:cNvSpPr>
          <p:nvPr>
            <p:ph type="ftr" sz="quarter" idx="11"/>
          </p:nvPr>
        </p:nvSpPr>
        <p:spPr>
          <a:xfrm>
            <a:off x="4038600" y="6538910"/>
            <a:ext cx="4114800" cy="365125"/>
          </a:xfrm>
        </p:spPr>
        <p:txBody>
          <a:bodyPr/>
          <a:lstStyle/>
          <a:p>
            <a:r>
              <a:rPr lang="fr-FR" sz="2000" b="1" dirty="0" smtClean="0">
                <a:latin typeface="Magneto" panose="04030805050802020D02" pitchFamily="82" charset="0"/>
              </a:rPr>
              <a:t>PPS   Lande   2020</a:t>
            </a:r>
            <a:endParaRPr lang="fr-FR" sz="2000" b="1" dirty="0">
              <a:latin typeface="Magneto" panose="04030805050802020D02" pitchFamily="82" charset="0"/>
            </a:endParaRPr>
          </a:p>
        </p:txBody>
      </p:sp>
      <p:sp>
        <p:nvSpPr>
          <p:cNvPr id="6" name="Espace réservé du numéro de diapositive 5"/>
          <p:cNvSpPr>
            <a:spLocks noGrp="1"/>
          </p:cNvSpPr>
          <p:nvPr>
            <p:ph type="sldNum" sz="quarter" idx="12"/>
          </p:nvPr>
        </p:nvSpPr>
        <p:spPr>
          <a:xfrm>
            <a:off x="8701165" y="6538911"/>
            <a:ext cx="2743200" cy="365125"/>
          </a:xfrm>
        </p:spPr>
        <p:txBody>
          <a:bodyPr/>
          <a:lstStyle/>
          <a:p>
            <a:fld id="{259009DA-20F4-493E-A2E6-8A959B81F8FD}" type="slidenum">
              <a:rPr lang="fr-FR" sz="2000" b="1" smtClean="0">
                <a:latin typeface="Magneto" panose="04030805050802020D02" pitchFamily="82" charset="0"/>
              </a:rPr>
              <a:t>14</a:t>
            </a:fld>
            <a:endParaRPr lang="fr-FR" sz="2000" b="1" dirty="0">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329783" y="363043"/>
            <a:ext cx="11497455" cy="6175867"/>
          </a:xfrm>
          <a:prstGeom prst="rect">
            <a:avLst/>
          </a:prstGeom>
        </p:spPr>
      </p:pic>
    </p:spTree>
    <p:extLst>
      <p:ext uri="{BB962C8B-B14F-4D97-AF65-F5344CB8AC3E}">
        <p14:creationId xmlns:p14="http://schemas.microsoft.com/office/powerpoint/2010/main" val="376068504"/>
      </p:ext>
    </p:extLst>
  </p:cSld>
  <p:clrMapOvr>
    <a:masterClrMapping/>
  </p:clrMapOvr>
  <mc:AlternateContent xmlns:mc="http://schemas.openxmlformats.org/markup-compatibility/2006">
    <mc:Choice xmlns:p14="http://schemas.microsoft.com/office/powerpoint/2010/main" Requires="p14">
      <p:transition spd="slow" p14:dur="5000" advTm="10000">
        <p:wedge/>
      </p:transition>
    </mc:Choice>
    <mc:Fallback>
      <p:transition spd="slow" advTm="10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heel(8)">
                                      <p:cBhvr>
                                        <p:cTn id="7" dur="20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5">
                                            <p:txEl>
                                              <p:pRg st="0" end="0"/>
                                            </p:txEl>
                                          </p:spTgt>
                                        </p:tgtEl>
                                        <p:attrNameLst>
                                          <p:attrName>style.visibility</p:attrName>
                                        </p:attrNameLst>
                                      </p:cBhvr>
                                      <p:to>
                                        <p:strVal val="visible"/>
                                      </p:to>
                                    </p:set>
                                    <p:anim calcmode="lin" valueType="num">
                                      <p:cBhvr>
                                        <p:cTn id="12" dur="500" fill="hold"/>
                                        <p:tgtEl>
                                          <p:spTgt spid="5">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5">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5">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5">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185659" y="244081"/>
            <a:ext cx="11820681" cy="6477391"/>
          </a:xfrm>
          <a:prstGeom prst="rect">
            <a:avLst/>
          </a:prstGeom>
          <a:noFill/>
          <a:ln w="2540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Espace réservé de la date 3"/>
          <p:cNvSpPr>
            <a:spLocks noGrp="1"/>
          </p:cNvSpPr>
          <p:nvPr>
            <p:ph type="dt" sz="half" idx="10"/>
          </p:nvPr>
        </p:nvSpPr>
        <p:spPr>
          <a:xfrm>
            <a:off x="838200" y="6538912"/>
            <a:ext cx="2743200" cy="365125"/>
          </a:xfrm>
        </p:spPr>
        <p:txBody>
          <a:bodyPr/>
          <a:lstStyle/>
          <a:p>
            <a:fld id="{9ED25342-87C0-42BE-9E21-3C8FDA423E02}" type="datetime1">
              <a:rPr lang="fr-FR" sz="2000" b="1" smtClean="0">
                <a:latin typeface="Magneto" panose="04030805050802020D02" pitchFamily="82" charset="0"/>
              </a:rPr>
              <a:t>24/01/2021</a:t>
            </a:fld>
            <a:endParaRPr lang="fr-FR" sz="2000" b="1" dirty="0">
              <a:latin typeface="Magneto" panose="04030805050802020D02" pitchFamily="82" charset="0"/>
            </a:endParaRPr>
          </a:p>
        </p:txBody>
      </p:sp>
      <p:sp>
        <p:nvSpPr>
          <p:cNvPr id="5" name="Espace réservé du pied de page 4"/>
          <p:cNvSpPr>
            <a:spLocks noGrp="1"/>
          </p:cNvSpPr>
          <p:nvPr>
            <p:ph type="ftr" sz="quarter" idx="11"/>
          </p:nvPr>
        </p:nvSpPr>
        <p:spPr>
          <a:xfrm>
            <a:off x="4038600" y="6538910"/>
            <a:ext cx="4114800" cy="365125"/>
          </a:xfrm>
        </p:spPr>
        <p:txBody>
          <a:bodyPr/>
          <a:lstStyle/>
          <a:p>
            <a:r>
              <a:rPr lang="fr-FR" sz="2000" b="1" dirty="0" smtClean="0">
                <a:latin typeface="Magneto" panose="04030805050802020D02" pitchFamily="82" charset="0"/>
              </a:rPr>
              <a:t>PPS   Lande   2020</a:t>
            </a:r>
            <a:endParaRPr lang="fr-FR" sz="2000" b="1" dirty="0">
              <a:latin typeface="Magneto" panose="04030805050802020D02" pitchFamily="82" charset="0"/>
            </a:endParaRPr>
          </a:p>
        </p:txBody>
      </p:sp>
      <p:sp>
        <p:nvSpPr>
          <p:cNvPr id="6" name="Espace réservé du numéro de diapositive 5"/>
          <p:cNvSpPr>
            <a:spLocks noGrp="1"/>
          </p:cNvSpPr>
          <p:nvPr>
            <p:ph type="sldNum" sz="quarter" idx="12"/>
          </p:nvPr>
        </p:nvSpPr>
        <p:spPr>
          <a:xfrm>
            <a:off x="8701165" y="6538911"/>
            <a:ext cx="2743200" cy="365125"/>
          </a:xfrm>
        </p:spPr>
        <p:txBody>
          <a:bodyPr/>
          <a:lstStyle/>
          <a:p>
            <a:fld id="{259009DA-20F4-493E-A2E6-8A959B81F8FD}" type="slidenum">
              <a:rPr lang="fr-FR" sz="2000" b="1" smtClean="0">
                <a:latin typeface="Magneto" panose="04030805050802020D02" pitchFamily="82" charset="0"/>
              </a:rPr>
              <a:t>15</a:t>
            </a:fld>
            <a:endParaRPr lang="fr-FR" sz="2000" b="1" dirty="0">
              <a:latin typeface="Magneto" panose="04030805050802020D02" pitchFamily="82" charset="0"/>
            </a:endParaRPr>
          </a:p>
        </p:txBody>
      </p:sp>
      <p:pic>
        <p:nvPicPr>
          <p:cNvPr id="8" name="Image 7"/>
          <p:cNvPicPr>
            <a:picLocks noChangeAspect="1"/>
          </p:cNvPicPr>
          <p:nvPr/>
        </p:nvPicPr>
        <p:blipFill rotWithShape="1">
          <a:blip r:embed="rId3"/>
          <a:srcRect t="14331" r="275" b="15375"/>
          <a:stretch/>
        </p:blipFill>
        <p:spPr>
          <a:xfrm>
            <a:off x="733581" y="393203"/>
            <a:ext cx="10724837" cy="6179146"/>
          </a:xfrm>
          <a:prstGeom prst="rect">
            <a:avLst/>
          </a:prstGeom>
          <a:effectLst>
            <a:softEdge rad="127000"/>
          </a:effectLst>
        </p:spPr>
      </p:pic>
      <p:sp>
        <p:nvSpPr>
          <p:cNvPr id="9" name="Rectangle 8"/>
          <p:cNvSpPr/>
          <p:nvPr/>
        </p:nvSpPr>
        <p:spPr>
          <a:xfrm>
            <a:off x="1330887" y="-1726258"/>
            <a:ext cx="9765815" cy="10310515"/>
          </a:xfrm>
          <a:prstGeom prst="rect">
            <a:avLst/>
          </a:prstGeom>
          <a:noFill/>
        </p:spPr>
        <p:txBody>
          <a:bodyPr wrap="none" lIns="91440" tIns="45720" rIns="91440" bIns="45720">
            <a:spAutoFit/>
          </a:bodyPr>
          <a:lstStyle/>
          <a:p>
            <a:pPr algn="ctr"/>
            <a:endParaRPr lang="fr-FR" sz="16600" b="1" dirty="0" smtClean="0">
              <a:ln w="0">
                <a:solidFill>
                  <a:srgbClr val="FF0000"/>
                </a:solidFill>
              </a:ln>
              <a:effectLst>
                <a:glow rad="228600">
                  <a:schemeClr val="accent4">
                    <a:satMod val="175000"/>
                    <a:alpha val="40000"/>
                  </a:schemeClr>
                </a:glow>
                <a:outerShdw blurRad="38100" dist="19050" dir="2700000" algn="tl" rotWithShape="0">
                  <a:schemeClr val="dk1">
                    <a:alpha val="40000"/>
                  </a:schemeClr>
                </a:outerShdw>
              </a:effectLst>
              <a:latin typeface="Magneto" panose="04030805050802020D02" pitchFamily="82" charset="0"/>
            </a:endParaRPr>
          </a:p>
          <a:p>
            <a:pPr algn="ctr"/>
            <a:r>
              <a:rPr lang="fr-FR" sz="16600" b="1" dirty="0" smtClean="0">
                <a:ln w="0">
                  <a:solidFill>
                    <a:srgbClr val="FF0000"/>
                  </a:solidFill>
                </a:ln>
                <a:effectLst>
                  <a:glow rad="228600">
                    <a:schemeClr val="accent4">
                      <a:satMod val="175000"/>
                      <a:alpha val="40000"/>
                    </a:schemeClr>
                  </a:glow>
                  <a:outerShdw blurRad="38100" dist="19050" dir="2700000" algn="tl" rotWithShape="0">
                    <a:schemeClr val="dk1">
                      <a:alpha val="40000"/>
                    </a:schemeClr>
                  </a:outerShdw>
                </a:effectLst>
                <a:latin typeface="Magneto" panose="04030805050802020D02" pitchFamily="82" charset="0"/>
              </a:rPr>
              <a:t>C’était</a:t>
            </a:r>
          </a:p>
          <a:p>
            <a:pPr algn="ctr"/>
            <a:r>
              <a:rPr lang="fr-FR" sz="16600" b="1" dirty="0" smtClean="0">
                <a:ln w="0">
                  <a:solidFill>
                    <a:srgbClr val="FF0000"/>
                  </a:solidFill>
                </a:ln>
                <a:effectLst>
                  <a:glow rad="228600">
                    <a:schemeClr val="accent4">
                      <a:satMod val="175000"/>
                      <a:alpha val="40000"/>
                    </a:schemeClr>
                  </a:glow>
                  <a:outerShdw blurRad="38100" dist="19050" dir="2700000" algn="tl" rotWithShape="0">
                    <a:schemeClr val="dk1">
                      <a:alpha val="40000"/>
                    </a:schemeClr>
                  </a:outerShdw>
                </a:effectLst>
                <a:latin typeface="Magneto" panose="04030805050802020D02" pitchFamily="82" charset="0"/>
              </a:rPr>
              <a:t>Humour</a:t>
            </a:r>
          </a:p>
          <a:p>
            <a:pPr algn="ctr"/>
            <a:endParaRPr lang="fr-FR" sz="16600" b="1" cap="none" spc="0" dirty="0">
              <a:ln w="0">
                <a:solidFill>
                  <a:srgbClr val="FF0000"/>
                </a:solidFill>
              </a:ln>
              <a:solidFill>
                <a:schemeClr val="tx1"/>
              </a:solidFill>
              <a:effectLst>
                <a:glow rad="228600">
                  <a:schemeClr val="accent4">
                    <a:satMod val="175000"/>
                    <a:alpha val="40000"/>
                  </a:schemeClr>
                </a:glow>
                <a:outerShdw blurRad="38100" dist="19050" dir="2700000" algn="tl" rotWithShape="0">
                  <a:schemeClr val="dk1">
                    <a:alpha val="40000"/>
                  </a:schemeClr>
                </a:outerShdw>
              </a:effectLst>
              <a:latin typeface="Magneto" panose="04030805050802020D02" pitchFamily="82" charset="0"/>
            </a:endParaRPr>
          </a:p>
        </p:txBody>
      </p:sp>
    </p:spTree>
    <p:extLst>
      <p:ext uri="{BB962C8B-B14F-4D97-AF65-F5344CB8AC3E}">
        <p14:creationId xmlns:p14="http://schemas.microsoft.com/office/powerpoint/2010/main" val="2076593090"/>
      </p:ext>
    </p:extLst>
  </p:cSld>
  <p:clrMapOvr>
    <a:masterClrMapping/>
  </p:clrMapOvr>
  <mc:AlternateContent xmlns:mc="http://schemas.openxmlformats.org/markup-compatibility/2006">
    <mc:Choice xmlns:p14="http://schemas.microsoft.com/office/powerpoint/2010/main" Requires="p14">
      <p:transition spd="slow" p14:dur="5000" advTm="10000">
        <p:wedge/>
      </p:transition>
    </mc:Choice>
    <mc:Fallback>
      <p:transition spd="slow" advTm="10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heel(8)">
                                      <p:cBhvr>
                                        <p:cTn id="7" dur="20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5">
                                            <p:txEl>
                                              <p:pRg st="0" end="0"/>
                                            </p:txEl>
                                          </p:spTgt>
                                        </p:tgtEl>
                                        <p:attrNameLst>
                                          <p:attrName>style.visibility</p:attrName>
                                        </p:attrNameLst>
                                      </p:cBhvr>
                                      <p:to>
                                        <p:strVal val="visible"/>
                                      </p:to>
                                    </p:set>
                                    <p:anim calcmode="lin" valueType="num">
                                      <p:cBhvr>
                                        <p:cTn id="12" dur="500" fill="hold"/>
                                        <p:tgtEl>
                                          <p:spTgt spid="5">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5">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5">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5">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5">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38" presetClass="entr" presetSubtype="0" accel="50000" fill="hold" nodeType="clickEffect">
                                  <p:stCondLst>
                                    <p:cond delay="0"/>
                                  </p:stCondLst>
                                  <p:iterate type="lt">
                                    <p:tmPct val="50000"/>
                                  </p:iterate>
                                  <p:childTnLst>
                                    <p:set>
                                      <p:cBhvr>
                                        <p:cTn id="20" dur="1" fill="hold">
                                          <p:stCondLst>
                                            <p:cond delay="0"/>
                                          </p:stCondLst>
                                        </p:cTn>
                                        <p:tgtEl>
                                          <p:spTgt spid="9">
                                            <p:txEl>
                                              <p:pRg st="1" end="1"/>
                                            </p:txEl>
                                          </p:spTgt>
                                        </p:tgtEl>
                                        <p:attrNameLst>
                                          <p:attrName>style.visibility</p:attrName>
                                        </p:attrNameLst>
                                      </p:cBhvr>
                                      <p:to>
                                        <p:strVal val="visible"/>
                                      </p:to>
                                    </p:set>
                                    <p:set>
                                      <p:cBhvr>
                                        <p:cTn id="21" dur="455" fill="hold">
                                          <p:stCondLst>
                                            <p:cond delay="0"/>
                                          </p:stCondLst>
                                        </p:cTn>
                                        <p:tgtEl>
                                          <p:spTgt spid="9">
                                            <p:txEl>
                                              <p:pRg st="1" end="1"/>
                                            </p:txEl>
                                          </p:spTgt>
                                        </p:tgtEl>
                                        <p:attrNameLst>
                                          <p:attrName>style.rotation</p:attrName>
                                        </p:attrNameLst>
                                      </p:cBhvr>
                                      <p:to>
                                        <p:strVal val="-45.0"/>
                                      </p:to>
                                    </p:set>
                                    <p:anim calcmode="lin" valueType="num">
                                      <p:cBhvr>
                                        <p:cTn id="22" dur="455" fill="hold">
                                          <p:stCondLst>
                                            <p:cond delay="455"/>
                                          </p:stCondLst>
                                        </p:cTn>
                                        <p:tgtEl>
                                          <p:spTgt spid="9">
                                            <p:txEl>
                                              <p:pRg st="1" end="1"/>
                                            </p:txEl>
                                          </p:spTgt>
                                        </p:tgtEl>
                                        <p:attrNameLst>
                                          <p:attrName>style.rotation</p:attrName>
                                        </p:attrNameLst>
                                      </p:cBhvr>
                                      <p:tavLst>
                                        <p:tav tm="0">
                                          <p:val>
                                            <p:fltVal val="-45"/>
                                          </p:val>
                                        </p:tav>
                                        <p:tav tm="69900">
                                          <p:val>
                                            <p:fltVal val="45"/>
                                          </p:val>
                                        </p:tav>
                                        <p:tav tm="100000">
                                          <p:val>
                                            <p:fltVal val="0"/>
                                          </p:val>
                                        </p:tav>
                                      </p:tavLst>
                                    </p:anim>
                                    <p:anim calcmode="lin" valueType="num">
                                      <p:cBhvr>
                                        <p:cTn id="23" dur="455" fill="hold">
                                          <p:stCondLst>
                                            <p:cond delay="0"/>
                                          </p:stCondLst>
                                        </p:cTn>
                                        <p:tgtEl>
                                          <p:spTgt spid="9">
                                            <p:txEl>
                                              <p:pRg st="1" end="1"/>
                                            </p:txEl>
                                          </p:spTgt>
                                        </p:tgtEl>
                                        <p:attrNameLst>
                                          <p:attrName>ppt_y</p:attrName>
                                        </p:attrNameLst>
                                      </p:cBhvr>
                                      <p:tavLst>
                                        <p:tav tm="0">
                                          <p:val>
                                            <p:strVal val="#ppt_y-1"/>
                                          </p:val>
                                        </p:tav>
                                        <p:tav tm="100000">
                                          <p:val>
                                            <p:strVal val="#ppt_y-(0.354*#ppt_w-0.172*#ppt_h)"/>
                                          </p:val>
                                        </p:tav>
                                      </p:tavLst>
                                    </p:anim>
                                    <p:anim calcmode="lin" valueType="num">
                                      <p:cBhvr>
                                        <p:cTn id="24" dur="156" decel="50000" autoRev="1" fill="hold">
                                          <p:stCondLst>
                                            <p:cond delay="455"/>
                                          </p:stCondLst>
                                        </p:cTn>
                                        <p:tgtEl>
                                          <p:spTgt spid="9">
                                            <p:txEl>
                                              <p:pRg st="1" end="1"/>
                                            </p:txEl>
                                          </p:spTgt>
                                        </p:tgtEl>
                                        <p:attrNameLst>
                                          <p:attrName>ppt_y</p:attrName>
                                        </p:attrNameLst>
                                      </p:cBhvr>
                                      <p:tavLst>
                                        <p:tav tm="0">
                                          <p:val>
                                            <p:strVal val="#ppt_y-(0.354*#ppt_w-0.172*#ppt_h)"/>
                                          </p:val>
                                        </p:tav>
                                        <p:tav tm="100000">
                                          <p:val>
                                            <p:strVal val="#ppt_y-(0.354*#ppt_w-0.172*#ppt_h)-#ppt_h/2"/>
                                          </p:val>
                                        </p:tav>
                                      </p:tavLst>
                                    </p:anim>
                                    <p:anim calcmode="lin" valueType="num">
                                      <p:cBhvr>
                                        <p:cTn id="25" dur="136" fill="hold">
                                          <p:stCondLst>
                                            <p:cond delay="864"/>
                                          </p:stCondLst>
                                        </p:cTn>
                                        <p:tgtEl>
                                          <p:spTgt spid="9">
                                            <p:txEl>
                                              <p:pRg st="1" end="1"/>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38" presetClass="entr" presetSubtype="0" accel="50000" fill="hold" nodeType="clickEffect">
                                  <p:stCondLst>
                                    <p:cond delay="0"/>
                                  </p:stCondLst>
                                  <p:iterate type="lt">
                                    <p:tmPct val="50000"/>
                                  </p:iterate>
                                  <p:childTnLst>
                                    <p:set>
                                      <p:cBhvr>
                                        <p:cTn id="29" dur="1" fill="hold">
                                          <p:stCondLst>
                                            <p:cond delay="0"/>
                                          </p:stCondLst>
                                        </p:cTn>
                                        <p:tgtEl>
                                          <p:spTgt spid="9">
                                            <p:txEl>
                                              <p:pRg st="2" end="2"/>
                                            </p:txEl>
                                          </p:spTgt>
                                        </p:tgtEl>
                                        <p:attrNameLst>
                                          <p:attrName>style.visibility</p:attrName>
                                        </p:attrNameLst>
                                      </p:cBhvr>
                                      <p:to>
                                        <p:strVal val="visible"/>
                                      </p:to>
                                    </p:set>
                                    <p:set>
                                      <p:cBhvr>
                                        <p:cTn id="30" dur="455" fill="hold">
                                          <p:stCondLst>
                                            <p:cond delay="0"/>
                                          </p:stCondLst>
                                        </p:cTn>
                                        <p:tgtEl>
                                          <p:spTgt spid="9">
                                            <p:txEl>
                                              <p:pRg st="2" end="2"/>
                                            </p:txEl>
                                          </p:spTgt>
                                        </p:tgtEl>
                                        <p:attrNameLst>
                                          <p:attrName>style.rotation</p:attrName>
                                        </p:attrNameLst>
                                      </p:cBhvr>
                                      <p:to>
                                        <p:strVal val="-45.0"/>
                                      </p:to>
                                    </p:set>
                                    <p:anim calcmode="lin" valueType="num">
                                      <p:cBhvr>
                                        <p:cTn id="31" dur="455" fill="hold">
                                          <p:stCondLst>
                                            <p:cond delay="455"/>
                                          </p:stCondLst>
                                        </p:cTn>
                                        <p:tgtEl>
                                          <p:spTgt spid="9">
                                            <p:txEl>
                                              <p:pRg st="2" end="2"/>
                                            </p:txEl>
                                          </p:spTgt>
                                        </p:tgtEl>
                                        <p:attrNameLst>
                                          <p:attrName>style.rotation</p:attrName>
                                        </p:attrNameLst>
                                      </p:cBhvr>
                                      <p:tavLst>
                                        <p:tav tm="0">
                                          <p:val>
                                            <p:fltVal val="-45"/>
                                          </p:val>
                                        </p:tav>
                                        <p:tav tm="69900">
                                          <p:val>
                                            <p:fltVal val="45"/>
                                          </p:val>
                                        </p:tav>
                                        <p:tav tm="100000">
                                          <p:val>
                                            <p:fltVal val="0"/>
                                          </p:val>
                                        </p:tav>
                                      </p:tavLst>
                                    </p:anim>
                                    <p:anim calcmode="lin" valueType="num">
                                      <p:cBhvr>
                                        <p:cTn id="32" dur="455" fill="hold">
                                          <p:stCondLst>
                                            <p:cond delay="0"/>
                                          </p:stCondLst>
                                        </p:cTn>
                                        <p:tgtEl>
                                          <p:spTgt spid="9">
                                            <p:txEl>
                                              <p:pRg st="2" end="2"/>
                                            </p:txEl>
                                          </p:spTgt>
                                        </p:tgtEl>
                                        <p:attrNameLst>
                                          <p:attrName>ppt_y</p:attrName>
                                        </p:attrNameLst>
                                      </p:cBhvr>
                                      <p:tavLst>
                                        <p:tav tm="0">
                                          <p:val>
                                            <p:strVal val="#ppt_y-1"/>
                                          </p:val>
                                        </p:tav>
                                        <p:tav tm="100000">
                                          <p:val>
                                            <p:strVal val="#ppt_y-(0.354*#ppt_w-0.172*#ppt_h)"/>
                                          </p:val>
                                        </p:tav>
                                      </p:tavLst>
                                    </p:anim>
                                    <p:anim calcmode="lin" valueType="num">
                                      <p:cBhvr>
                                        <p:cTn id="33" dur="156" decel="50000" autoRev="1" fill="hold">
                                          <p:stCondLst>
                                            <p:cond delay="455"/>
                                          </p:stCondLst>
                                        </p:cTn>
                                        <p:tgtEl>
                                          <p:spTgt spid="9">
                                            <p:txEl>
                                              <p:pRg st="2" end="2"/>
                                            </p:txEl>
                                          </p:spTgt>
                                        </p:tgtEl>
                                        <p:attrNameLst>
                                          <p:attrName>ppt_y</p:attrName>
                                        </p:attrNameLst>
                                      </p:cBhvr>
                                      <p:tavLst>
                                        <p:tav tm="0">
                                          <p:val>
                                            <p:strVal val="#ppt_y-(0.354*#ppt_w-0.172*#ppt_h)"/>
                                          </p:val>
                                        </p:tav>
                                        <p:tav tm="100000">
                                          <p:val>
                                            <p:strVal val="#ppt_y-(0.354*#ppt_w-0.172*#ppt_h)-#ppt_h/2"/>
                                          </p:val>
                                        </p:tav>
                                      </p:tavLst>
                                    </p:anim>
                                    <p:anim calcmode="lin" valueType="num">
                                      <p:cBhvr>
                                        <p:cTn id="34" dur="136" fill="hold">
                                          <p:stCondLst>
                                            <p:cond delay="864"/>
                                          </p:stCondLst>
                                        </p:cTn>
                                        <p:tgtEl>
                                          <p:spTgt spid="9">
                                            <p:txEl>
                                              <p:pRg st="2" end="2"/>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theme/theme1.xml><?xml version="1.0" encoding="utf-8"?>
<a:theme xmlns:a="http://schemas.openxmlformats.org/drawingml/2006/main" name="Office Theme">
  <a:themeElements>
    <a:clrScheme name="Thème 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Thème 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hèm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F46216B-77A9-411A-B9D3-5023FCB70208}"/>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98</TotalTime>
  <Words>1204</Words>
  <Application>Microsoft Office PowerPoint</Application>
  <PresentationFormat>Grand écran</PresentationFormat>
  <Paragraphs>137</Paragraphs>
  <Slides>15</Slides>
  <Notes>15</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15</vt:i4>
      </vt:variant>
    </vt:vector>
  </HeadingPairs>
  <TitlesOfParts>
    <vt:vector size="20" baseType="lpstr">
      <vt:lpstr>Arial</vt:lpstr>
      <vt:lpstr>Calibri</vt:lpstr>
      <vt:lpstr>Calibri Light</vt:lpstr>
      <vt:lpstr>Magneto</vt:lpstr>
      <vt:lpstr>Office Theme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15</cp:revision>
  <dcterms:created xsi:type="dcterms:W3CDTF">2020-12-20T17:02:06Z</dcterms:created>
  <dcterms:modified xsi:type="dcterms:W3CDTF">2021-01-24T17:15:42Z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