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63" r:id="rId4"/>
    <p:sldId id="264" r:id="rId5"/>
    <p:sldId id="258" r:id="rId6"/>
    <p:sldId id="259" r:id="rId7"/>
    <p:sldId id="260" r:id="rId8"/>
    <p:sldId id="261" r:id="rId9"/>
    <p:sldId id="262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WxRQdS71sDomT5UQB3KNA==" hashData="OjtOJXeLOhgOYtRKvhj9UOL4CC3C6KWFPoKxRcsYoExPHGJm30htsyDevs6basztn7g1VBfOAv9Ry9xGVBhxX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4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72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623A00-43E6-4921-9B4A-9797BBE4D44C}" type="datetimeFigureOut">
              <a:rPr lang="fr-FR" smtClean="0"/>
              <a:t>24/01/2021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A207E6-0AC0-4E9B-9D69-D559AA01F6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21009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24259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57444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37588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68709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9756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36917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97651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195359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967675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234055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806084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24497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760935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830217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44676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6E4FA-6899-4C6F-966D-A2454361DF0C}" type="datetime1">
              <a:rPr lang="fr-FR" smtClean="0"/>
              <a:t>24/01/2021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0598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904A-7BCA-4E6D-BED4-E49FA0A89B5E}" type="datetime1">
              <a:rPr lang="fr-FR" smtClean="0"/>
              <a:t>24/01/2021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3929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40E7E-E5F1-4D02-A65B-9D973356E1A0}" type="datetime1">
              <a:rPr lang="fr-FR" smtClean="0"/>
              <a:t>24/01/2021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8535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F6FF7-E4CC-434B-9378-0040988745CA}" type="datetime1">
              <a:rPr lang="fr-FR" smtClean="0"/>
              <a:t>24/01/2021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6143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04B5B-6CA7-4F98-A6FD-74B657096EC0}" type="datetime1">
              <a:rPr lang="fr-FR" smtClean="0"/>
              <a:t>24/01/2021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2111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D9621-1EB3-40AB-8B5F-C823DD0E7B18}" type="datetime1">
              <a:rPr lang="fr-FR" smtClean="0"/>
              <a:t>24/01/2021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1008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1420F-CF66-4EA4-9655-A0DF902E65E5}" type="datetime1">
              <a:rPr lang="fr-FR" smtClean="0"/>
              <a:t>24/01/2021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2362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13B02-F9E9-4645-9775-B5401461C255}" type="datetime1">
              <a:rPr lang="fr-FR" smtClean="0"/>
              <a:t>24/01/2021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0171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6B5B9-060C-42E0-BF7D-24CDDD590DE4}" type="datetime1">
              <a:rPr lang="fr-FR" smtClean="0"/>
              <a:t>24/01/2021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4781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A52CF-A08E-49FE-93B1-BE7F3DC12017}" type="datetime1">
              <a:rPr lang="fr-FR" smtClean="0"/>
              <a:t>24/01/2021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0675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BC32A-CBD0-4472-BE55-58474A500558}" type="datetime1">
              <a:rPr lang="fr-FR" smtClean="0"/>
              <a:t>24/01/2021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7140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65BBAA-4E30-4754-A2DA-8D285404D4B0}" type="datetime1">
              <a:rPr lang="fr-FR" smtClean="0"/>
              <a:t>24/01/2021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28200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t="14331" r="275" b="15375"/>
          <a:stretch/>
        </p:blipFill>
        <p:spPr>
          <a:xfrm>
            <a:off x="719528" y="359764"/>
            <a:ext cx="10724837" cy="617914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213093" y="786689"/>
            <a:ext cx="9765814" cy="52014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Humour</a:t>
            </a:r>
          </a:p>
          <a:p>
            <a:pPr algn="ctr"/>
            <a:r>
              <a:rPr lang="fr-FR" sz="16600" b="1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N°14</a:t>
            </a:r>
            <a:endParaRPr lang="fr-FR" sz="166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9053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  <p:sndAc>
          <p:stSnd loop="1">
            <p:snd r:embed="rId3" name="audio5Je t'aime plus fort.wav"/>
          </p:stSnd>
        </p:sndAc>
      </p:transition>
    </mc:Choice>
    <mc:Fallback>
      <p:transition spd="slow" advTm="10000">
        <p:wedge/>
        <p:sndAc>
          <p:stSnd loop="1">
            <p:snd r:embed="rId3" name="audio5Je t'aime plus for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2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263" y="343819"/>
            <a:ext cx="11467474" cy="61794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45348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3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8579" r="-128" b="19126"/>
          <a:stretch/>
        </p:blipFill>
        <p:spPr>
          <a:xfrm>
            <a:off x="464695" y="344774"/>
            <a:ext cx="11182662" cy="6143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3029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4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722" t="-437" r="2131" b="1"/>
          <a:stretch/>
        </p:blipFill>
        <p:spPr>
          <a:xfrm>
            <a:off x="314793" y="339962"/>
            <a:ext cx="11512446" cy="61989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65561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5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930003" y="2274838"/>
            <a:ext cx="833199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/>
              <a:t>- Figure-toi que ma belle-mère est morte, la semaine dernière...</a:t>
            </a:r>
          </a:p>
          <a:p>
            <a:r>
              <a:rPr lang="fr-FR" sz="3600" b="1" dirty="0"/>
              <a:t>- Oh merde ! Qu'est-ce qu'elle avait ?</a:t>
            </a:r>
          </a:p>
          <a:p>
            <a:r>
              <a:rPr lang="fr-FR" sz="3600" b="1" dirty="0"/>
              <a:t>- Bof, trois fois rien : une table, un buffet... </a:t>
            </a:r>
          </a:p>
        </p:txBody>
      </p:sp>
    </p:spTree>
    <p:extLst>
      <p:ext uri="{BB962C8B-B14F-4D97-AF65-F5344CB8AC3E}">
        <p14:creationId xmlns:p14="http://schemas.microsoft.com/office/powerpoint/2010/main" val="578982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6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71640" y="1381731"/>
            <a:ext cx="100203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/>
              <a:t>Le président du tribunal :</a:t>
            </a:r>
          </a:p>
          <a:p>
            <a:r>
              <a:rPr lang="fr-FR" sz="3600" b="1" dirty="0"/>
              <a:t>Monsieur, c'est une honte !</a:t>
            </a:r>
          </a:p>
          <a:p>
            <a:r>
              <a:rPr lang="fr-FR" sz="3600" b="1" dirty="0"/>
              <a:t>Sous l'emprise de l' alcool vous avez tiré à deux reprises sur votre belle-mère après l'avoir insultée !</a:t>
            </a:r>
          </a:p>
          <a:p>
            <a:r>
              <a:rPr lang="fr-FR" sz="3600" b="1" dirty="0"/>
              <a:t>Le prévenu répond : je vous jure que je vais arrêter de boire, car c' est aussi à cause de l'alcool que je l'ai ratée ! </a:t>
            </a:r>
          </a:p>
        </p:txBody>
      </p:sp>
    </p:spTree>
    <p:extLst>
      <p:ext uri="{BB962C8B-B14F-4D97-AF65-F5344CB8AC3E}">
        <p14:creationId xmlns:p14="http://schemas.microsoft.com/office/powerpoint/2010/main" val="1966073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7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66736" y="889843"/>
            <a:ext cx="10458527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/>
              <a:t>Sur un fleuve africain une femme fait du ski nautique derrière une pirogue propulsée par une vingtaine de rameurs tous masculins , un touriste remarque :</a:t>
            </a:r>
          </a:p>
          <a:p>
            <a:r>
              <a:rPr lang="fr-FR" sz="3600" b="1" dirty="0"/>
              <a:t>Je pensais la culture africaine plus sexiste et je ne m' attendais pas à voir des hommes faire des efforts pour qu' une femme ai le plaisir de faire du ski nautique.</a:t>
            </a:r>
          </a:p>
          <a:p>
            <a:r>
              <a:rPr lang="fr-FR" sz="3600" b="1" dirty="0"/>
              <a:t>L'homme répond : Pas ski nautique , le chef a prêté sa belle-mère pour la pêche au crocodile ! </a:t>
            </a:r>
          </a:p>
        </p:txBody>
      </p:sp>
    </p:spTree>
    <p:extLst>
      <p:ext uri="{BB962C8B-B14F-4D97-AF65-F5344CB8AC3E}">
        <p14:creationId xmlns:p14="http://schemas.microsoft.com/office/powerpoint/2010/main" val="774053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8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85863" y="1381731"/>
            <a:ext cx="10086975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/>
              <a:t>D'un air consterné, un éleveur de bovins dit à sa femme :</a:t>
            </a:r>
          </a:p>
          <a:p>
            <a:r>
              <a:rPr lang="fr-FR" sz="3600" b="1" dirty="0"/>
              <a:t>" J'ai bien peur que nous n'ayons, prochainement, un cas de vache folle sous notre toit. "</a:t>
            </a:r>
          </a:p>
          <a:p>
            <a:r>
              <a:rPr lang="fr-FR" sz="3600" b="1" dirty="0"/>
              <a:t>" Oh ! gémit la femme, c'est affreux ! "</a:t>
            </a:r>
          </a:p>
          <a:p>
            <a:r>
              <a:rPr lang="fr-FR" sz="3600" b="1" dirty="0"/>
              <a:t>" Pire que tu ne l'imagines. Voici la lettre où ta mère nous annonce son arrivée pour après-demain. " </a:t>
            </a:r>
          </a:p>
        </p:txBody>
      </p:sp>
    </p:spTree>
    <p:extLst>
      <p:ext uri="{BB962C8B-B14F-4D97-AF65-F5344CB8AC3E}">
        <p14:creationId xmlns:p14="http://schemas.microsoft.com/office/powerpoint/2010/main" val="1490442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9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21583" y="352601"/>
            <a:ext cx="10920413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/>
              <a:t>C'est un gars, sa belle-mère vient de mourir. Il est avec les croque-morts en pleine discussion .</a:t>
            </a:r>
          </a:p>
          <a:p>
            <a:r>
              <a:rPr lang="fr-FR" sz="3600" b="1" dirty="0"/>
              <a:t>Les employés des pompes funèbres lui demandent :</a:t>
            </a:r>
          </a:p>
          <a:p>
            <a:r>
              <a:rPr lang="fr-FR" sz="3600" b="1" dirty="0"/>
              <a:t>"La défunte avait-elle fait un choix sur ce qu'il devait advenir de son corps ?"</a:t>
            </a:r>
          </a:p>
          <a:p>
            <a:r>
              <a:rPr lang="fr-FR" sz="3600" b="1" dirty="0"/>
              <a:t>"Non" répond le gars</a:t>
            </a:r>
          </a:p>
          <a:p>
            <a:r>
              <a:rPr lang="fr-FR" sz="3600" b="1" dirty="0"/>
              <a:t>"Dans ce cas, c'est à vous qu'il revient de choisir :</a:t>
            </a:r>
          </a:p>
          <a:p>
            <a:r>
              <a:rPr lang="fr-FR" sz="3600" b="1" dirty="0"/>
              <a:t>Doit-on l'incinérer, l'embaumer, ou tout simplement l'enterrer ?"</a:t>
            </a:r>
          </a:p>
          <a:p>
            <a:r>
              <a:rPr lang="fr-FR" sz="3600" b="1" dirty="0"/>
              <a:t>Le gars répond: "Les trois! Ne lui laissons aucune chance !" </a:t>
            </a:r>
          </a:p>
        </p:txBody>
      </p:sp>
    </p:spTree>
    <p:extLst>
      <p:ext uri="{BB962C8B-B14F-4D97-AF65-F5344CB8AC3E}">
        <p14:creationId xmlns:p14="http://schemas.microsoft.com/office/powerpoint/2010/main" val="432670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14463" y="1710776"/>
            <a:ext cx="912971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/>
              <a:t>C'est une femme qui va au commissariat de police pour signaler la disparition de son mari.</a:t>
            </a:r>
          </a:p>
          <a:p>
            <a:r>
              <a:rPr lang="fr-FR" sz="3200" b="1" dirty="0"/>
              <a:t>L'inspecteur regarde la photo du gars, la questionne, puis lui demande si elle a un message à transmettre à son mari au cas où ils le retrouveraient :</a:t>
            </a:r>
          </a:p>
          <a:p>
            <a:r>
              <a:rPr lang="fr-FR" sz="3200" b="1" dirty="0"/>
              <a:t>- Oui. Dites-lui que ma mère ne viendra pas pour les vacances finalement... </a:t>
            </a:r>
          </a:p>
        </p:txBody>
      </p:sp>
    </p:spTree>
    <p:extLst>
      <p:ext uri="{BB962C8B-B14F-4D97-AF65-F5344CB8AC3E}">
        <p14:creationId xmlns:p14="http://schemas.microsoft.com/office/powerpoint/2010/main" val="337602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809827" y="1381731"/>
            <a:ext cx="8543925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/>
              <a:t>Un émir arabe engueule son valet en voyant arriver devant son palais un car plein de vieilles :</a:t>
            </a:r>
          </a:p>
          <a:p>
            <a:r>
              <a:rPr lang="fr-FR" sz="3600" b="1" dirty="0"/>
              <a:t>- Je vous ai dit que je ne voulais pas que les touristes viennent visiter le palais !</a:t>
            </a:r>
          </a:p>
          <a:p>
            <a:r>
              <a:rPr lang="fr-FR" sz="3600" b="1" dirty="0"/>
              <a:t>- Mais, monsieur, ce ne sont pas des touristes, ce sont toutes vos belles-mères. </a:t>
            </a:r>
          </a:p>
        </p:txBody>
      </p:sp>
    </p:spTree>
    <p:extLst>
      <p:ext uri="{BB962C8B-B14F-4D97-AF65-F5344CB8AC3E}">
        <p14:creationId xmlns:p14="http://schemas.microsoft.com/office/powerpoint/2010/main" val="3233887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12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88333" y="1720840"/>
            <a:ext cx="9586913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/>
              <a:t>Après un terrible accident de voiture, la femme d'un couple doit avoir recourt à la chirurgie.</a:t>
            </a:r>
          </a:p>
          <a:p>
            <a:r>
              <a:rPr lang="fr-FR" sz="3600" b="1" dirty="0"/>
              <a:t>Brûlée partout sur le corps, le chirurgien doit prélever de la peau sur les fesses de son mari pour réparer les blessures sur les joues de la femme.</a:t>
            </a:r>
          </a:p>
        </p:txBody>
      </p:sp>
    </p:spTree>
    <p:extLst>
      <p:ext uri="{BB962C8B-B14F-4D97-AF65-F5344CB8AC3E}">
        <p14:creationId xmlns:p14="http://schemas.microsoft.com/office/powerpoint/2010/main" val="2073490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13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92205" y="1171409"/>
            <a:ext cx="1017917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/>
              <a:t>Un mois plus tard, les résultats sont assez satisfaisants, la femme est presque aussi belle qu'avant. Elle dit à son mari :</a:t>
            </a:r>
          </a:p>
          <a:p>
            <a:r>
              <a:rPr lang="fr-FR" sz="3600" b="1" dirty="0"/>
              <a:t>- Chéri, ce que tu as fait pour moi est formidable ! Qu'est-ce que je peux faire pour te remercier ?</a:t>
            </a:r>
          </a:p>
          <a:p>
            <a:r>
              <a:rPr lang="fr-FR" sz="3600" b="1" dirty="0"/>
              <a:t>- Rien </a:t>
            </a:r>
            <a:r>
              <a:rPr lang="fr-FR" sz="3600" b="1" dirty="0" err="1"/>
              <a:t>rien</a:t>
            </a:r>
            <a:r>
              <a:rPr lang="fr-FR" sz="3600" b="1" dirty="0"/>
              <a:t> chérie, je tirerai assez de satisfaction à chaque fois que ta mère viendra nous voir et qu'elle t'embrassera sur la joue ! </a:t>
            </a:r>
          </a:p>
        </p:txBody>
      </p:sp>
    </p:spTree>
    <p:extLst>
      <p:ext uri="{BB962C8B-B14F-4D97-AF65-F5344CB8AC3E}">
        <p14:creationId xmlns:p14="http://schemas.microsoft.com/office/powerpoint/2010/main" val="24290036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14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9783" y="363043"/>
            <a:ext cx="11497455" cy="6175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068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85659" y="244081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15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t="14331" r="275" b="15375"/>
          <a:stretch/>
        </p:blipFill>
        <p:spPr>
          <a:xfrm>
            <a:off x="733581" y="393203"/>
            <a:ext cx="10724837" cy="617914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330887" y="-1726258"/>
            <a:ext cx="9765815" cy="103105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fr-FR" sz="16600" b="1" dirty="0" smtClean="0">
              <a:ln w="0">
                <a:solidFill>
                  <a:srgbClr val="FF0000"/>
                </a:solidFill>
              </a:ln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  <a:p>
            <a:pPr algn="ctr"/>
            <a:r>
              <a:rPr lang="fr-FR" sz="16600" b="1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16600" b="1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Humour</a:t>
            </a:r>
          </a:p>
          <a:p>
            <a:pPr algn="ctr"/>
            <a:endParaRPr lang="fr-FR" sz="166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6593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283</TotalTime>
  <Words>653</Words>
  <Application>Microsoft Office PowerPoint</Application>
  <PresentationFormat>Grand écran</PresentationFormat>
  <Paragraphs>97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15</cp:revision>
  <dcterms:created xsi:type="dcterms:W3CDTF">2020-12-20T17:02:06Z</dcterms:created>
  <dcterms:modified xsi:type="dcterms:W3CDTF">2021-01-24T15:46:26Z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