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89BTImgCUY2TsOfNZ038Q==" hashData="Xi/r/wlyxjEQFm9HoDH/v7qRUjqtgsbvOMTydR8PK071knRCqY+kq88sFt4y0ruZAB8cHH47HWI0bSB+Kz215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24/01/2021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24/01/2021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24/01/2021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N°13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 xmlns="">
      <p:transition spd="slow" advTm="10000">
        <p:wedge/>
        <p:sndAc>
          <p:stSnd loop="1">
            <p:snd r:embed="rId5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31168" y="2002406"/>
            <a:ext cx="872966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- Chéri, chéri viens vite ! Maman ne se sent pas bien !</a:t>
            </a:r>
          </a:p>
          <a:p>
            <a:r>
              <a:rPr lang="fr-FR" sz="3600" b="1" dirty="0"/>
              <a:t>- Eh bien ma chérie si ta mère ne se sent pas bien, dis-lui qu'elle se fasse sentir par quelqu'un d'autre... </a:t>
            </a:r>
          </a:p>
        </p:txBody>
      </p:sp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52690" y="1171409"/>
            <a:ext cx="8458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Deux amis se rencontrent sur le parking du vétérinaire :</a:t>
            </a:r>
          </a:p>
          <a:p>
            <a:r>
              <a:rPr lang="fr-FR" sz="3600" b="1" dirty="0"/>
              <a:t>- J'emmène mon chien chez le véto parce qu'il a mordu ma belle-mère.</a:t>
            </a:r>
          </a:p>
          <a:p>
            <a:r>
              <a:rPr lang="fr-FR" sz="3600" b="1" dirty="0"/>
              <a:t>- Ah bon, tu ne vas quand même pas le faire euthanasier ?</a:t>
            </a:r>
          </a:p>
          <a:p>
            <a:r>
              <a:rPr lang="fr-FR" sz="3600" b="1" dirty="0"/>
              <a:t>- Non, tu rigoles... Je viens pour lui faire aiguiser les dents. </a:t>
            </a:r>
          </a:p>
        </p:txBody>
      </p:sp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09800" y="1935729"/>
            <a:ext cx="791527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Au zoo : - Monsieur, monsieur, votre belle-mère est tombée dans le bassin des crocodiles !</a:t>
            </a:r>
          </a:p>
          <a:p>
            <a:r>
              <a:rPr lang="fr-FR" sz="3600" b="1" dirty="0"/>
              <a:t>- Ce sont VOS crocodiles, alors vous n'avez qu'à les sauver vous-même. </a:t>
            </a:r>
          </a:p>
        </p:txBody>
      </p:sp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24190" y="1935729"/>
            <a:ext cx="7315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- Ah non monsieur, je ne peux pas vous donner de l'arsenic comme ça : il vous faut une ordonnance !</a:t>
            </a:r>
          </a:p>
          <a:p>
            <a:r>
              <a:rPr lang="fr-FR" sz="3600" b="1" dirty="0"/>
              <a:t>- Et si je vous montre la photo de ma belle-mère, ça va ? </a:t>
            </a:r>
          </a:p>
        </p:txBody>
      </p:sp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14728" y="1228823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Un jour que son mari est en retard pour rentrer du travail, une femme, très nerveuse, appelle sa mère au téléphone:</a:t>
            </a:r>
          </a:p>
          <a:p>
            <a:r>
              <a:rPr lang="fr-FR" sz="3600" b="1" dirty="0"/>
              <a:t>- Je suis sure qu'il voit une autre femme !</a:t>
            </a:r>
          </a:p>
          <a:p>
            <a:r>
              <a:rPr lang="fr-FR" sz="3600" b="1" dirty="0"/>
              <a:t>- Pourquoi toujours voir le pire ? Peut-être </a:t>
            </a:r>
            <a:r>
              <a:rPr lang="fr-FR" sz="3600" b="1" dirty="0" err="1"/>
              <a:t>a-t-il</a:t>
            </a:r>
            <a:r>
              <a:rPr lang="fr-FR" sz="3600" b="1" dirty="0"/>
              <a:t> simplement eu un accident mortel...</a:t>
            </a:r>
          </a:p>
        </p:txBody>
      </p:sp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73919" y="883943"/>
            <a:ext cx="1044416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C'est un patron qui fait appeler son employé :</a:t>
            </a:r>
          </a:p>
          <a:p>
            <a:r>
              <a:rPr lang="fr-FR" sz="3600" b="1" dirty="0"/>
              <a:t>La semaine dernière vous m'avez demandé un jour de congé en disant que vous voudriez bien aller à l'enterrement de votre belle-mère et cette semaine vous me demandez la même chose, votre belle-mère ne va pas </a:t>
            </a:r>
            <a:r>
              <a:rPr lang="fr-FR" sz="3600" b="1" dirty="0" smtClean="0"/>
              <a:t>mourir </a:t>
            </a:r>
            <a:r>
              <a:rPr lang="fr-FR" sz="3600" b="1" dirty="0"/>
              <a:t>toutes les semaines !</a:t>
            </a:r>
          </a:p>
          <a:p>
            <a:r>
              <a:rPr lang="fr-FR" sz="3600" b="1" dirty="0"/>
              <a:t>Et l'employé de répondre, j'ai pas dis qu' elle été morte, j'ai juste dis que j' aimerai aller à son enterrement ! </a:t>
            </a:r>
          </a:p>
        </p:txBody>
      </p:sp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32523" y="2279405"/>
            <a:ext cx="67269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Un mari à sa femme :</a:t>
            </a:r>
          </a:p>
          <a:p>
            <a:r>
              <a:rPr lang="fr-FR" sz="3600" b="1" dirty="0"/>
              <a:t>- Mais non, chérie, j'aime bien ta famille. En fait je préfère ta belle-mère à la mienne. </a:t>
            </a:r>
          </a:p>
        </p:txBody>
      </p:sp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4488" y="1935729"/>
            <a:ext cx="861536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Tuer son père ? un parricide</a:t>
            </a:r>
          </a:p>
          <a:p>
            <a:r>
              <a:rPr lang="fr-FR" sz="3600" b="1" dirty="0"/>
              <a:t>Tuer sa mère ? un matricide</a:t>
            </a:r>
          </a:p>
          <a:p>
            <a:r>
              <a:rPr lang="fr-FR" sz="3600" b="1" dirty="0"/>
              <a:t>Tuer son beau-frère ? un insecticide (parce que l'on tue l'époux de sa </a:t>
            </a:r>
            <a:r>
              <a:rPr lang="fr-FR" sz="3600" b="1" dirty="0" smtClean="0"/>
              <a:t>sœur </a:t>
            </a:r>
            <a:r>
              <a:rPr lang="fr-FR" sz="3600" b="1" dirty="0"/>
              <a:t>!)</a:t>
            </a:r>
          </a:p>
          <a:p>
            <a:r>
              <a:rPr lang="fr-FR" sz="3600" b="1" dirty="0"/>
              <a:t>Tuer sa belle-mère ? un pesticide</a:t>
            </a:r>
          </a:p>
        </p:txBody>
      </p:sp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2568" y="894410"/>
            <a:ext cx="918686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Le pensionnaire d'un pénitencier discute avec un nouveau :</a:t>
            </a:r>
          </a:p>
          <a:p>
            <a:r>
              <a:rPr lang="fr-FR" sz="3600" b="1" dirty="0"/>
              <a:t>- Moi, j'ai pris 10 ans pour escroquerie, et toi ?</a:t>
            </a:r>
          </a:p>
          <a:p>
            <a:r>
              <a:rPr lang="fr-FR" sz="3600" b="1" dirty="0"/>
              <a:t>- 20 ans pour secourisme.</a:t>
            </a:r>
          </a:p>
          <a:p>
            <a:r>
              <a:rPr lang="fr-FR" sz="3600" b="1" dirty="0"/>
              <a:t>- Arrête, tu déconnes, personne n'a jamais fait de prison pour un acte de secourisme !</a:t>
            </a:r>
          </a:p>
          <a:p>
            <a:r>
              <a:rPr lang="fr-FR" sz="3600" b="1" dirty="0"/>
              <a:t>- Si, si : ma belle-mère saignait du nez, alors je lui ai fait un garrot autour du cou pour arrêter l'hémorragie. </a:t>
            </a:r>
          </a:p>
        </p:txBody>
      </p:sp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</TotalTime>
  <Words>512</Words>
  <Application>Microsoft Office PowerPoint</Application>
  <PresentationFormat>Grand écran</PresentationFormat>
  <Paragraphs>92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2020-12-20T17:02:06Z</dcterms:created>
  <dcterms:modified xsi:type="dcterms:W3CDTF">2021-01-24T16:08:23Z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