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3" r:id="rId4"/>
    <p:sldId id="264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0m4xQmpmQTbGORZbITSRQ==" hashData="iK1zHHZVhKyWDXmzliat6YrRo3vzMoKQyqVoKh+QsnDxwg60k4WtO/eh/U4fhWruBIcDREvUaYGN17Tel10Yz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23A00-43E6-4921-9B4A-9797BBE4D44C}" type="datetimeFigureOut">
              <a:rPr lang="fr-FR" smtClean="0"/>
              <a:t>24/01/2021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207E6-0AC0-4E9B-9D69-D559AA01F6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100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425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44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758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870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75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691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765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953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6767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0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0608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44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609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302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4467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4FA-6899-4C6F-966D-A2454361DF0C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598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904A-7BCA-4E6D-BED4-E49FA0A89B5E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92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0E7E-E5F1-4D02-A65B-9D973356E1A0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53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F6FF7-E4CC-434B-9378-0040988745CA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14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4B5B-6CA7-4F98-A6FD-74B657096EC0}" type="datetime1">
              <a:rPr lang="fr-FR" smtClean="0"/>
              <a:t>24/01/2021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111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D9621-1EB3-40AB-8B5F-C823DD0E7B18}" type="datetime1">
              <a:rPr lang="fr-FR" smtClean="0"/>
              <a:t>24/01/2021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00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1420F-CF66-4EA4-9655-A0DF902E65E5}" type="datetime1">
              <a:rPr lang="fr-FR" smtClean="0"/>
              <a:t>24/01/2021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36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3B02-F9E9-4645-9775-B5401461C255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17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B5B9-060C-42E0-BF7D-24CDDD590DE4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78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A52CF-A08E-49FE-93B1-BE7F3DC12017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675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32A-CBD0-4472-BE55-58474A500558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14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5BBAA-4E30-4754-A2DA-8D285404D4B0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8200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4331" r="275" b="15375"/>
          <a:stretch/>
        </p:blipFill>
        <p:spPr>
          <a:xfrm>
            <a:off x="719528" y="359764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13093" y="786689"/>
            <a:ext cx="9765814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N°12</a:t>
            </a:r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05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2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63" y="343819"/>
            <a:ext cx="11467474" cy="617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534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579" r="-128" b="19126"/>
          <a:stretch/>
        </p:blipFill>
        <p:spPr>
          <a:xfrm>
            <a:off x="464695" y="344774"/>
            <a:ext cx="11182662" cy="614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02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22" t="-437" r="2131" b="1"/>
          <a:stretch/>
        </p:blipFill>
        <p:spPr>
          <a:xfrm>
            <a:off x="314793" y="339962"/>
            <a:ext cx="11512446" cy="6198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561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35908" y="894410"/>
            <a:ext cx="1029176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Un type qui rentre au bureau le lundi matin avec la figure et les bras complètement griffés. Ses collègues lui demandent :</a:t>
            </a:r>
          </a:p>
          <a:p>
            <a:r>
              <a:rPr lang="fr-FR" sz="3600" b="1" dirty="0"/>
              <a:t>- Hé ? T'as vu ta tête ce matin, qu'est ce qui c'est passé ce week-end ?</a:t>
            </a:r>
          </a:p>
          <a:p>
            <a:r>
              <a:rPr lang="fr-FR" sz="3600" b="1" dirty="0"/>
              <a:t>- J'ai enterré ma belle-mère.</a:t>
            </a:r>
          </a:p>
          <a:p>
            <a:r>
              <a:rPr lang="fr-FR" sz="3600" b="1" dirty="0"/>
              <a:t>- Oh. Désolé. Toutes mes condoléances... Mais, les griffes sur le visage, c'est quoi ?</a:t>
            </a:r>
          </a:p>
          <a:p>
            <a:r>
              <a:rPr lang="fr-FR" sz="3600" b="1" dirty="0"/>
              <a:t>- Qu'est ce que tu crois... Elle s'est débattue ! </a:t>
            </a:r>
          </a:p>
        </p:txBody>
      </p:sp>
    </p:spTree>
    <p:extLst>
      <p:ext uri="{BB962C8B-B14F-4D97-AF65-F5344CB8AC3E}">
        <p14:creationId xmlns:p14="http://schemas.microsoft.com/office/powerpoint/2010/main" val="57898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38352" y="1171409"/>
            <a:ext cx="928687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Dans un petit village, un âne, d'une ruade, a tué la belle-mère du père Antoine. Beaucoup de monde suit le corbillard.</a:t>
            </a:r>
          </a:p>
          <a:p>
            <a:r>
              <a:rPr lang="fr-FR" sz="3600" b="1" dirty="0"/>
              <a:t>Le curé s'approche du père Antoine :</a:t>
            </a:r>
          </a:p>
          <a:p>
            <a:r>
              <a:rPr lang="fr-FR" sz="3600" b="1" dirty="0"/>
              <a:t>- C'est bien consolant de voir que votre belle-mère était si aimée !</a:t>
            </a:r>
          </a:p>
          <a:p>
            <a:r>
              <a:rPr lang="fr-FR" sz="3600" b="1" dirty="0"/>
              <a:t>- Ne croyez pas ça, mon père, ils sont tous venus pour m'acheter l'âne ! </a:t>
            </a:r>
          </a:p>
        </p:txBody>
      </p:sp>
    </p:spTree>
    <p:extLst>
      <p:ext uri="{BB962C8B-B14F-4D97-AF65-F5344CB8AC3E}">
        <p14:creationId xmlns:p14="http://schemas.microsoft.com/office/powerpoint/2010/main" val="196607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74008" y="550735"/>
            <a:ext cx="1021556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C'est un homme qui voit un autre porter deux bouteilles de parfums "Numéro 5" de Chanel... alors il lui demande :</a:t>
            </a:r>
          </a:p>
          <a:p>
            <a:r>
              <a:rPr lang="fr-FR" sz="3600" b="1" dirty="0"/>
              <a:t>- C'est pour qui ces parfums qui coûtent si cher ?</a:t>
            </a:r>
          </a:p>
          <a:p>
            <a:r>
              <a:rPr lang="fr-FR" sz="3600" b="1" dirty="0"/>
              <a:t>- C'est pour ma belle-mère.</a:t>
            </a:r>
          </a:p>
          <a:p>
            <a:r>
              <a:rPr lang="fr-FR" sz="3600" b="1" dirty="0"/>
              <a:t>- Tu l'aimes ta belle-mère toi ?</a:t>
            </a:r>
          </a:p>
          <a:p>
            <a:r>
              <a:rPr lang="fr-FR" sz="3600" b="1" dirty="0"/>
              <a:t>- Non... c'est que je l'ai entendue dire qu'elle donnerait la moitié de sa vie pour une bouteille de parfum Chanel...</a:t>
            </a:r>
          </a:p>
          <a:p>
            <a:r>
              <a:rPr lang="fr-FR" sz="3600" b="1" dirty="0"/>
              <a:t>Alors je lui en ramène deux... </a:t>
            </a:r>
          </a:p>
        </p:txBody>
      </p:sp>
    </p:spTree>
    <p:extLst>
      <p:ext uri="{BB962C8B-B14F-4D97-AF65-F5344CB8AC3E}">
        <p14:creationId xmlns:p14="http://schemas.microsoft.com/office/powerpoint/2010/main" val="77405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81212" y="2279405"/>
            <a:ext cx="802957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Une belle-mère à son gendre : - Vous me ferez mourir de chagrin</a:t>
            </a:r>
          </a:p>
          <a:p>
            <a:r>
              <a:rPr lang="fr-FR" sz="3600" b="1" dirty="0"/>
              <a:t>Le gendre : - Tant mieux ! Comme ça, on retrouvera pas l'arme du crime !</a:t>
            </a:r>
          </a:p>
        </p:txBody>
      </p:sp>
    </p:spTree>
    <p:extLst>
      <p:ext uri="{BB962C8B-B14F-4D97-AF65-F5344CB8AC3E}">
        <p14:creationId xmlns:p14="http://schemas.microsoft.com/office/powerpoint/2010/main" val="149044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0049" y="340412"/>
            <a:ext cx="1140142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C'est un type qui se pointe au commissariat pour déclarer une disparition.</a:t>
            </a:r>
          </a:p>
          <a:p>
            <a:r>
              <a:rPr lang="fr-FR" sz="3600" b="1" dirty="0"/>
              <a:t>Il dit au planton de service :</a:t>
            </a:r>
          </a:p>
          <a:p>
            <a:r>
              <a:rPr lang="fr-FR" sz="3600" b="1" dirty="0"/>
              <a:t>- "C'est une personne </a:t>
            </a:r>
            <a:r>
              <a:rPr lang="fr-FR" sz="3600" b="1" dirty="0" err="1"/>
              <a:t>grande,blonde</a:t>
            </a:r>
            <a:r>
              <a:rPr lang="fr-FR" sz="3600" b="1" dirty="0"/>
              <a:t>, les oreilles décollées."</a:t>
            </a:r>
          </a:p>
          <a:p>
            <a:r>
              <a:rPr lang="fr-FR" sz="3600" b="1" dirty="0"/>
              <a:t>- "Vous avez une photo ?"</a:t>
            </a:r>
          </a:p>
          <a:p>
            <a:r>
              <a:rPr lang="fr-FR" sz="3600" b="1" dirty="0"/>
              <a:t>Le type montre une photo où on voit une petite dame brune dont on ne voit pas les oreilles.</a:t>
            </a:r>
          </a:p>
          <a:p>
            <a:r>
              <a:rPr lang="fr-FR" sz="3600" b="1" dirty="0"/>
              <a:t>- "Mais ce n'est pas la même personne ???"</a:t>
            </a:r>
          </a:p>
          <a:p>
            <a:r>
              <a:rPr lang="fr-FR" sz="3600" b="1" dirty="0"/>
              <a:t>- "Si, c'est ma belle-mère, je ne voudrais pas qu'on la retrouve..." </a:t>
            </a:r>
          </a:p>
        </p:txBody>
      </p:sp>
    </p:spTree>
    <p:extLst>
      <p:ext uri="{BB962C8B-B14F-4D97-AF65-F5344CB8AC3E}">
        <p14:creationId xmlns:p14="http://schemas.microsoft.com/office/powerpoint/2010/main" val="43267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24003" y="1166842"/>
            <a:ext cx="1044416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La belle-mère est à l'agonie à l'hôpital. Le téléphone sonne et le mari répond...</a:t>
            </a:r>
          </a:p>
          <a:p>
            <a:r>
              <a:rPr lang="fr-FR" sz="3600" b="1" dirty="0"/>
              <a:t>Le docteur : - "Monsieur j'ai une très mauvaise nouvelle pour vous..."</a:t>
            </a:r>
          </a:p>
          <a:p>
            <a:r>
              <a:rPr lang="fr-FR" sz="3600" b="1" dirty="0"/>
              <a:t>La femme juste derrière le mari : - "Qui est-ce ? Que dit-il ?"</a:t>
            </a:r>
          </a:p>
          <a:p>
            <a:r>
              <a:rPr lang="fr-FR" sz="3600" b="1" dirty="0"/>
              <a:t>Le Mari : - "C'est le Docteur, il dit que belle-maman est guérie et qu'elle va revenir à la maison !!" </a:t>
            </a:r>
          </a:p>
        </p:txBody>
      </p:sp>
    </p:spTree>
    <p:extLst>
      <p:ext uri="{BB962C8B-B14F-4D97-AF65-F5344CB8AC3E}">
        <p14:creationId xmlns:p14="http://schemas.microsoft.com/office/powerpoint/2010/main" val="33760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38300" y="1658730"/>
            <a:ext cx="89154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Un homme marié qui héberge sa belle-mère temporairement la voit soudain se diriger vers la porte d'entrée en tenant un balai.</a:t>
            </a:r>
          </a:p>
          <a:p>
            <a:r>
              <a:rPr lang="fr-FR" sz="3600" b="1" dirty="0"/>
              <a:t>Il lui dit: - Dites-moi belle-maman, le balai, c'est pour nettoyer la maison, ou bien partir dans les airs avec ?</a:t>
            </a:r>
          </a:p>
        </p:txBody>
      </p:sp>
    </p:spTree>
    <p:extLst>
      <p:ext uri="{BB962C8B-B14F-4D97-AF65-F5344CB8AC3E}">
        <p14:creationId xmlns:p14="http://schemas.microsoft.com/office/powerpoint/2010/main" val="323388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85902" y="827734"/>
            <a:ext cx="1039177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Un gars va chez son psy comme toutes les semaines et il lui dit :</a:t>
            </a:r>
          </a:p>
          <a:p>
            <a:r>
              <a:rPr lang="fr-FR" sz="3600" b="1" dirty="0"/>
              <a:t>- Dites-moi docteur, vous vous souvenez, la fois dernière, vous m'avez parlé des lapsus révélateurs ?...</a:t>
            </a:r>
          </a:p>
          <a:p>
            <a:r>
              <a:rPr lang="fr-FR" sz="3600" b="1" dirty="0"/>
              <a:t>Eh bien hier soir, j'en ai fait un étonnant : alors que nous dînions avec ma belle-mère, j'ai voulu lui dire "Pouvez-vous me passer le sel belle-maman ?" et à la place je lui ai dit: "Espèce de vieille pimbêche, tu m'as pourri la vie!"</a:t>
            </a:r>
          </a:p>
        </p:txBody>
      </p:sp>
    </p:spTree>
    <p:extLst>
      <p:ext uri="{BB962C8B-B14F-4D97-AF65-F5344CB8AC3E}">
        <p14:creationId xmlns:p14="http://schemas.microsoft.com/office/powerpoint/2010/main" val="207349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59744" y="2212728"/>
            <a:ext cx="86725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J'aime tellement ma belle mère que pour son anniversaire je lui ai donné un terrain...</a:t>
            </a:r>
          </a:p>
          <a:p>
            <a:r>
              <a:rPr lang="fr-FR" sz="3600" b="1" dirty="0"/>
              <a:t>il n'est pas long et pas large, mais il a au moins 6 pieds de creux..</a:t>
            </a:r>
          </a:p>
        </p:txBody>
      </p:sp>
    </p:spTree>
    <p:extLst>
      <p:ext uri="{BB962C8B-B14F-4D97-AF65-F5344CB8AC3E}">
        <p14:creationId xmlns:p14="http://schemas.microsoft.com/office/powerpoint/2010/main" val="242900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83" y="363043"/>
            <a:ext cx="11497455" cy="617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5659" y="244081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331" r="275" b="15375"/>
          <a:stretch/>
        </p:blipFill>
        <p:spPr>
          <a:xfrm>
            <a:off x="733581" y="393203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330887" y="-1726258"/>
            <a:ext cx="9765815" cy="103105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16600" b="1" dirty="0" smtClean="0">
              <a:ln w="0"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59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</TotalTime>
  <Words>662</Words>
  <Application>Microsoft Office PowerPoint</Application>
  <PresentationFormat>Grand écran</PresentationFormat>
  <Paragraphs>100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2020-12-20T17:02:06Z</dcterms:created>
  <dcterms:modified xsi:type="dcterms:W3CDTF">2021-01-24T16:19:27Z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