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qUXxJ628llw/OJgH60Emg==" hashData="CyE39kOpSrj6c7WM/us+U0BSD+wp59IEU0LozFutqOvaEclgqVXalp9uctK8JWScMaMya1YZavpOVBjf04T8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N°11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2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3047" t="9355" r="34258" b="28323"/>
          <a:stretch/>
        </p:blipFill>
        <p:spPr>
          <a:xfrm>
            <a:off x="2859881" y="362256"/>
            <a:ext cx="6472237" cy="6142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52625" y="1935729"/>
            <a:ext cx="82867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On toque à la porte : - Bonjour Monsieur, voulez-vous donner un petit quelque chose pour les maisons de retraite ?</a:t>
            </a:r>
          </a:p>
          <a:p>
            <a:r>
              <a:rPr lang="fr-FR" sz="3600" b="1" dirty="0"/>
              <a:t>Voix à l'intérieur : Belle-Maman, mettez votre manteau, je prépare votre valise ! </a:t>
            </a:r>
          </a:p>
        </p:txBody>
      </p:sp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45546" y="1381731"/>
            <a:ext cx="8472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mari et sa femme font les courses ensemble un samedi après-midi :</a:t>
            </a:r>
          </a:p>
          <a:p>
            <a:r>
              <a:rPr lang="fr-FR" sz="3600" b="1" dirty="0"/>
              <a:t>- Chéri, c'est l'anniversaire de ma mère demain.</a:t>
            </a:r>
          </a:p>
          <a:p>
            <a:r>
              <a:rPr lang="fr-FR" sz="3600" b="1" dirty="0"/>
              <a:t>Si on lui achetait un appareil électrique ?</a:t>
            </a:r>
          </a:p>
          <a:p>
            <a:r>
              <a:rPr lang="fr-FR" sz="3600" b="1" dirty="0"/>
              <a:t>- Bonne idée. Qu'est-ce que tu penses d'une chaise? </a:t>
            </a:r>
          </a:p>
        </p:txBody>
      </p:sp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31283" y="1104733"/>
            <a:ext cx="81010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gendre à sa belle-mère :</a:t>
            </a:r>
          </a:p>
          <a:p>
            <a:r>
              <a:rPr lang="fr-FR" sz="3600" b="1" dirty="0"/>
              <a:t>- Belle maman ! Vous qui êtes douée en littérature, qu'est-ce qui pourrait rimer avec "sac à merde" ?</a:t>
            </a:r>
          </a:p>
          <a:p>
            <a:r>
              <a:rPr lang="fr-FR" sz="3600" b="1" dirty="0"/>
              <a:t>- Heu... je ne sais pas... c'est pourquoi faire que vous avez besoin de savoir ça ?</a:t>
            </a:r>
          </a:p>
          <a:p>
            <a:r>
              <a:rPr lang="fr-FR" sz="3600" b="1" dirty="0"/>
              <a:t>- Ben, je suis entrain de vous écrire un poème.</a:t>
            </a:r>
          </a:p>
        </p:txBody>
      </p:sp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11065" y="2279405"/>
            <a:ext cx="65698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Deux maris discutent :</a:t>
            </a:r>
          </a:p>
          <a:p>
            <a:r>
              <a:rPr lang="fr-FR" sz="3600" b="1" dirty="0"/>
              <a:t>- Ma belle-mère est un ange !</a:t>
            </a:r>
          </a:p>
          <a:p>
            <a:r>
              <a:rPr lang="fr-FR" sz="3600" b="1" dirty="0"/>
              <a:t>- T'as de la chance, la mienne est encore en vie.</a:t>
            </a:r>
          </a:p>
        </p:txBody>
      </p:sp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1728" y="1725407"/>
            <a:ext cx="830103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homme rentre du boulot, sa femme lui dit :</a:t>
            </a:r>
          </a:p>
          <a:p>
            <a:r>
              <a:rPr lang="fr-FR" sz="3600" b="1" dirty="0"/>
              <a:t>J'ai une bonne et une mauvaise nouvelle, ma mère est morte.</a:t>
            </a:r>
          </a:p>
          <a:p>
            <a:r>
              <a:rPr lang="fr-FR" sz="3600" b="1" dirty="0"/>
              <a:t>L'homme répond : Quelle est la mauvaise nouvelle ? </a:t>
            </a:r>
          </a:p>
        </p:txBody>
      </p:sp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57450" y="2556404"/>
            <a:ext cx="69294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Il haïssait tellement sa belle-mère qu'il a fait écrire sur sa tombe :</a:t>
            </a:r>
          </a:p>
          <a:p>
            <a:r>
              <a:rPr lang="fr-FR" sz="3600" b="1" dirty="0"/>
              <a:t>- R.I.P. R.I.P. R.I.P. HOURRA ! </a:t>
            </a:r>
          </a:p>
        </p:txBody>
      </p:sp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81287" y="1997839"/>
            <a:ext cx="68294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Adam et Êve étaient le couple le plus heureux et le plus chanceux de la terre :</a:t>
            </a:r>
          </a:p>
          <a:p>
            <a:r>
              <a:rPr lang="fr-FR" sz="3600" b="1" dirty="0"/>
              <a:t>ni l'un ni l'autre n'avait de belle-mère. </a:t>
            </a:r>
          </a:p>
        </p:txBody>
      </p:sp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59806" y="2124681"/>
            <a:ext cx="76723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Il y a des fois, on ne sait plus si un homme fait tant d'effort pour réussir professionnellement dans l'espoir de plaire à sa femme... ou pour pouvoir enfoncer sa belle-mère. </a:t>
            </a:r>
          </a:p>
        </p:txBody>
      </p:sp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6909" y="894410"/>
            <a:ext cx="952976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La jeune femme à son mari qui vient de rentrer du travail :</a:t>
            </a:r>
          </a:p>
          <a:p>
            <a:r>
              <a:rPr lang="fr-FR" sz="3600" b="1" dirty="0"/>
              <a:t>- "Chéri, j'ai une grande nouvelle pour toi: très bientôt nous serons 3 dans cette maison au lieu de 2 !</a:t>
            </a:r>
          </a:p>
          <a:p>
            <a:r>
              <a:rPr lang="fr-FR" sz="3600" b="1" dirty="0"/>
              <a:t>Le mari est fou de joie et embrasse sa femme qui poursuit...</a:t>
            </a:r>
          </a:p>
          <a:p>
            <a:r>
              <a:rPr lang="fr-FR" sz="3600" b="1" dirty="0"/>
              <a:t>Je suis bien contente que tu le prennes comme ça. Maman arrive demain matin." </a:t>
            </a:r>
          </a:p>
        </p:txBody>
      </p:sp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436</Words>
  <Application>Microsoft Office PowerPoint</Application>
  <PresentationFormat>Grand écran</PresentationFormat>
  <Paragraphs>90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2020-12-20T17:02:06Z</dcterms:created>
  <dcterms:modified xsi:type="dcterms:W3CDTF">2021-01-24T11:13:09Z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