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xQfZ9yd2pEbkvuv89XRlw==" hashData="vineoKkPSwlekKZ8DeQTtZDjLqHdogelpzpfS7Ga1fkG+MAaGy3bQ/Mlu+GFAyxCAyukB3cVd/pHj1iVP9z3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28" r="234" b="10390"/>
          <a:stretch/>
        </p:blipFill>
        <p:spPr>
          <a:xfrm>
            <a:off x="371475" y="361551"/>
            <a:ext cx="11401425" cy="6143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599" t="2837" r="7446" b="5943"/>
          <a:stretch/>
        </p:blipFill>
        <p:spPr>
          <a:xfrm>
            <a:off x="342900" y="326851"/>
            <a:ext cx="11430000" cy="6163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33" t="8552" r="3795" b="7550"/>
          <a:stretch/>
        </p:blipFill>
        <p:spPr>
          <a:xfrm>
            <a:off x="357189" y="396547"/>
            <a:ext cx="11458574" cy="6115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71" y="400049"/>
            <a:ext cx="11484429" cy="6029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186" b="20417"/>
          <a:stretch/>
        </p:blipFill>
        <p:spPr>
          <a:xfrm>
            <a:off x="2438478" y="333790"/>
            <a:ext cx="7286624" cy="6205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8125" r="-643" b="8958"/>
          <a:stretch/>
        </p:blipFill>
        <p:spPr>
          <a:xfrm>
            <a:off x="3358661" y="339759"/>
            <a:ext cx="5342504" cy="6199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93" y="314325"/>
            <a:ext cx="11400814" cy="6196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950" y="361950"/>
            <a:ext cx="6176959" cy="6176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32" r="-524" b="12767"/>
          <a:stretch/>
        </p:blipFill>
        <p:spPr>
          <a:xfrm>
            <a:off x="2724150" y="340011"/>
            <a:ext cx="6743700" cy="6198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2020-12-20T17:02:06Z</dcterms:created>
  <dcterms:modified xsi:type="dcterms:W3CDTF">2020-12-20T20:13:08Z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