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4" r:id="rId4"/>
    <p:sldId id="263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Jc6zsx9fn9q8RRbzdcFvA==" hashData="ixxd/XUEWCrPIT5QyHHihdZv/G1gOZnPYrt9e0PtMOhocam3ppyg5JE/ddVNVufYXLQ6e3IgsF/ZQsPLZ9Pr+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20/12/2020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249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808" b="14536"/>
          <a:stretch/>
        </p:blipFill>
        <p:spPr>
          <a:xfrm>
            <a:off x="3192905" y="381575"/>
            <a:ext cx="5846163" cy="6157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03" r="720" b="9513"/>
          <a:stretch/>
        </p:blipFill>
        <p:spPr>
          <a:xfrm>
            <a:off x="374754" y="381444"/>
            <a:ext cx="11407516" cy="6157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3" b="17543"/>
          <a:stretch/>
        </p:blipFill>
        <p:spPr>
          <a:xfrm>
            <a:off x="301489" y="368508"/>
            <a:ext cx="11565232" cy="6170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793" y="354453"/>
            <a:ext cx="11467476" cy="6184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538" y="359139"/>
            <a:ext cx="11422504" cy="6179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765" y="358620"/>
            <a:ext cx="11467474" cy="61815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374754"/>
            <a:ext cx="11430000" cy="6164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76" r="811" b="8743"/>
          <a:stretch/>
        </p:blipFill>
        <p:spPr>
          <a:xfrm>
            <a:off x="359764" y="367857"/>
            <a:ext cx="11467475" cy="6159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2" b="9491"/>
          <a:stretch/>
        </p:blipFill>
        <p:spPr>
          <a:xfrm>
            <a:off x="284813" y="345432"/>
            <a:ext cx="11587397" cy="6193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20/12/2020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5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050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94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2020-12-20T17:02:06Z</dcterms:created>
  <dcterms:modified xsi:type="dcterms:W3CDTF">2020-12-20T17:52:41Z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