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  <p:sldId id="259" r:id="rId4"/>
  </p:sldIdLst>
  <p:sldSz cx="6858000" cy="9906000" type="A4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Rg st="1" end="3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 varScale="1">
        <p:scale>
          <a:sx n="64" d="100"/>
          <a:sy n="64" d="100"/>
        </p:scale>
        <p:origin x="254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09/09/2021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868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09/09/2021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7746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09/09/2021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604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09/09/2021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358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09/09/2021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9693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09/09/2021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00820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09/09/2021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69557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09/09/2021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274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09/09/2021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61344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09/09/2021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23281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09/09/2021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30994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BAF3FB-9418-40B7-8B85-45FDFD98E65C}" type="datetimeFigureOut">
              <a:rPr lang="fr-FR" smtClean="0"/>
              <a:t>09/09/2021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0492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524001" y="1523998"/>
            <a:ext cx="9906001" cy="6858002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93853" y="9322653"/>
            <a:ext cx="650360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A" b="1" dirty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Nous sommes </a:t>
            </a:r>
            <a:fld id="{1BF9C689-4BC9-4773-8248-0282751F1E8E}" type="datetime2">
              <a:rPr lang="fr-CA" b="1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>
                <a:defRPr/>
              </a:pPr>
              <a:t>jeudi, 9 septembre 2021</a:t>
            </a:fld>
            <a:r>
              <a:rPr lang="fr-CA" b="1" dirty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       Il est </a:t>
            </a:r>
            <a:fld id="{9721C21F-7E33-4961-8BF4-096544D677FB}" type="datetime11">
              <a:rPr lang="fr-CA" b="1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>
                <a:defRPr/>
              </a:pPr>
              <a:t>14:35:30</a:t>
            </a:fld>
            <a:endParaRPr lang="fr-FR" b="1" dirty="0"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FFFFFF"/>
                </a:outerShdw>
              </a:effectLst>
              <a:latin typeface="Simpson" pitchFamily="2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06883" y="8741546"/>
            <a:ext cx="5444232" cy="821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338" b="1" dirty="0">
                <a:solidFill>
                  <a:srgbClr val="FFC000"/>
                </a:solidFill>
              </a:rPr>
              <a:t>    </a:t>
            </a:r>
            <a:r>
              <a:rPr lang="fr-FR" sz="14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Fond musical </a:t>
            </a:r>
            <a:r>
              <a:rPr lang="fr-FR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:  Orchestral Manœuvres in the </a:t>
            </a:r>
            <a:r>
              <a:rPr lang="fr-FR" sz="1400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Dark</a:t>
            </a:r>
            <a:r>
              <a:rPr lang="fr-FR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  Souvenir</a:t>
            </a:r>
          </a:p>
          <a:p>
            <a:endParaRPr lang="fr-FR" sz="1400" b="1" dirty="0"/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53" y="9499415"/>
            <a:ext cx="764069" cy="271165"/>
          </a:xfrm>
          <a:prstGeom prst="rect">
            <a:avLst/>
          </a:prstGeom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9405" y="9235354"/>
            <a:ext cx="546403" cy="543930"/>
          </a:xfrm>
          <a:prstGeom prst="rect">
            <a:avLst/>
          </a:prstGeom>
        </p:spPr>
      </p:pic>
      <p:pic>
        <p:nvPicPr>
          <p:cNvPr id="8" name="OMD Souveni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813227" y="8091986"/>
            <a:ext cx="609600" cy="609600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620688" y="992560"/>
            <a:ext cx="5616624" cy="79406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rgbClr val="FFC000"/>
                </a:solidFill>
              </a:rPr>
              <a:t>Histoire  d’ ION  et  d’ILLON</a:t>
            </a:r>
            <a:r>
              <a:rPr lang="fr-FR" b="1" dirty="0" smtClean="0">
                <a:solidFill>
                  <a:srgbClr val="FFC000"/>
                </a:solidFill>
              </a:rPr>
              <a:t>.</a:t>
            </a:r>
          </a:p>
          <a:p>
            <a:pPr algn="ctr"/>
            <a:endParaRPr lang="fr-FR" b="1" dirty="0">
              <a:solidFill>
                <a:srgbClr val="FFC000"/>
              </a:solidFill>
            </a:endParaRPr>
          </a:p>
          <a:p>
            <a:pPr algn="ctr"/>
            <a:endParaRPr lang="fr-FR" b="1" dirty="0">
              <a:solidFill>
                <a:srgbClr val="FFC000"/>
              </a:solidFill>
            </a:endParaRPr>
          </a:p>
          <a:p>
            <a:r>
              <a:rPr lang="fr-FR" dirty="0">
                <a:solidFill>
                  <a:srgbClr val="FFC000"/>
                </a:solidFill>
              </a:rPr>
              <a:t> </a:t>
            </a:r>
          </a:p>
          <a:p>
            <a:pPr algn="just"/>
            <a:r>
              <a:rPr lang="fr-FR" b="1" dirty="0" err="1">
                <a:solidFill>
                  <a:srgbClr val="FFC000"/>
                </a:solidFill>
              </a:rPr>
              <a:t>AttentION</a:t>
            </a:r>
            <a:r>
              <a:rPr lang="fr-FR" b="1" dirty="0">
                <a:solidFill>
                  <a:srgbClr val="FFC000"/>
                </a:solidFill>
              </a:rPr>
              <a:t>, une </a:t>
            </a:r>
            <a:r>
              <a:rPr lang="fr-FR" b="1" dirty="0" err="1">
                <a:solidFill>
                  <a:srgbClr val="FFC000"/>
                </a:solidFill>
              </a:rPr>
              <a:t>PrécisION</a:t>
            </a:r>
            <a:r>
              <a:rPr lang="fr-FR" b="1" dirty="0">
                <a:solidFill>
                  <a:srgbClr val="FFC000"/>
                </a:solidFill>
              </a:rPr>
              <a:t> utile : aucune </a:t>
            </a:r>
            <a:r>
              <a:rPr lang="fr-FR" b="1" dirty="0" err="1">
                <a:solidFill>
                  <a:srgbClr val="FFC000"/>
                </a:solidFill>
              </a:rPr>
              <a:t>intentION</a:t>
            </a:r>
            <a:r>
              <a:rPr lang="fr-FR" b="1" dirty="0">
                <a:solidFill>
                  <a:srgbClr val="FFC000"/>
                </a:solidFill>
              </a:rPr>
              <a:t> de </a:t>
            </a:r>
            <a:r>
              <a:rPr lang="fr-FR" b="1" dirty="0" err="1">
                <a:solidFill>
                  <a:srgbClr val="FFC000"/>
                </a:solidFill>
              </a:rPr>
              <a:t>provocatION</a:t>
            </a:r>
            <a:r>
              <a:rPr lang="fr-FR" b="1" dirty="0">
                <a:solidFill>
                  <a:srgbClr val="FFC000"/>
                </a:solidFill>
              </a:rPr>
              <a:t>, </a:t>
            </a:r>
            <a:r>
              <a:rPr lang="fr-FR" b="1" dirty="0" err="1" smtClean="0">
                <a:solidFill>
                  <a:srgbClr val="FFC000"/>
                </a:solidFill>
              </a:rPr>
              <a:t>diffamatION</a:t>
            </a:r>
            <a:r>
              <a:rPr lang="fr-FR" b="1" dirty="0" smtClean="0">
                <a:solidFill>
                  <a:srgbClr val="FFC000"/>
                </a:solidFill>
              </a:rPr>
              <a:t> </a:t>
            </a:r>
            <a:r>
              <a:rPr lang="fr-FR" b="1" dirty="0">
                <a:solidFill>
                  <a:srgbClr val="FFC000"/>
                </a:solidFill>
              </a:rPr>
              <a:t>ou </a:t>
            </a:r>
            <a:r>
              <a:rPr lang="fr-FR" b="1" dirty="0" err="1">
                <a:solidFill>
                  <a:srgbClr val="FFC000"/>
                </a:solidFill>
              </a:rPr>
              <a:t>frictION</a:t>
            </a:r>
            <a:r>
              <a:rPr lang="fr-FR" b="1" dirty="0">
                <a:solidFill>
                  <a:srgbClr val="FFC000"/>
                </a:solidFill>
              </a:rPr>
              <a:t>, </a:t>
            </a:r>
            <a:r>
              <a:rPr lang="fr-FR" b="1" dirty="0" err="1">
                <a:solidFill>
                  <a:srgbClr val="FFC000"/>
                </a:solidFill>
              </a:rPr>
              <a:t>rebellION</a:t>
            </a:r>
            <a:r>
              <a:rPr lang="fr-FR" b="1" dirty="0">
                <a:solidFill>
                  <a:srgbClr val="FFC000"/>
                </a:solidFill>
              </a:rPr>
              <a:t>, </a:t>
            </a:r>
            <a:r>
              <a:rPr lang="fr-FR" b="1" dirty="0" err="1">
                <a:solidFill>
                  <a:srgbClr val="FFC000"/>
                </a:solidFill>
              </a:rPr>
              <a:t>révolutION</a:t>
            </a:r>
            <a:r>
              <a:rPr lang="fr-FR" b="1" dirty="0">
                <a:solidFill>
                  <a:srgbClr val="FFC000"/>
                </a:solidFill>
              </a:rPr>
              <a:t>, </a:t>
            </a:r>
            <a:r>
              <a:rPr lang="fr-FR" b="1" dirty="0" err="1">
                <a:solidFill>
                  <a:srgbClr val="FFC000"/>
                </a:solidFill>
              </a:rPr>
              <a:t>répressION</a:t>
            </a:r>
            <a:r>
              <a:rPr lang="fr-FR" b="1" dirty="0">
                <a:solidFill>
                  <a:srgbClr val="FFC000"/>
                </a:solidFill>
              </a:rPr>
              <a:t> ni </a:t>
            </a:r>
            <a:r>
              <a:rPr lang="fr-FR" b="1" dirty="0" err="1">
                <a:solidFill>
                  <a:srgbClr val="FFC000"/>
                </a:solidFill>
              </a:rPr>
              <a:t>contestatION</a:t>
            </a:r>
            <a:r>
              <a:rPr lang="fr-FR" b="1" dirty="0">
                <a:solidFill>
                  <a:srgbClr val="FFC000"/>
                </a:solidFill>
              </a:rPr>
              <a:t> dans cette </a:t>
            </a:r>
            <a:r>
              <a:rPr lang="fr-FR" b="1" dirty="0" err="1">
                <a:solidFill>
                  <a:srgbClr val="FFC000"/>
                </a:solidFill>
              </a:rPr>
              <a:t>prestatION</a:t>
            </a:r>
            <a:r>
              <a:rPr lang="fr-FR" b="1" dirty="0">
                <a:solidFill>
                  <a:srgbClr val="FFC000"/>
                </a:solidFill>
              </a:rPr>
              <a:t>, c’est une </a:t>
            </a:r>
            <a:r>
              <a:rPr lang="fr-FR" b="1" dirty="0" err="1">
                <a:solidFill>
                  <a:srgbClr val="FFC000"/>
                </a:solidFill>
              </a:rPr>
              <a:t>réalisatION</a:t>
            </a:r>
            <a:r>
              <a:rPr lang="fr-FR" b="1" dirty="0">
                <a:solidFill>
                  <a:srgbClr val="FFC000"/>
                </a:solidFill>
              </a:rPr>
              <a:t> sans </a:t>
            </a:r>
            <a:r>
              <a:rPr lang="fr-FR" b="1" dirty="0" err="1">
                <a:solidFill>
                  <a:srgbClr val="FFC000"/>
                </a:solidFill>
              </a:rPr>
              <a:t>prétentION</a:t>
            </a:r>
            <a:r>
              <a:rPr lang="fr-FR" b="1" dirty="0">
                <a:solidFill>
                  <a:srgbClr val="FFC000"/>
                </a:solidFill>
              </a:rPr>
              <a:t> ni </a:t>
            </a:r>
            <a:r>
              <a:rPr lang="fr-FR" b="1" dirty="0" err="1">
                <a:solidFill>
                  <a:srgbClr val="FFC000"/>
                </a:solidFill>
              </a:rPr>
              <a:t>préméditatION</a:t>
            </a:r>
            <a:r>
              <a:rPr lang="fr-FR" b="1" dirty="0">
                <a:solidFill>
                  <a:srgbClr val="FFC000"/>
                </a:solidFill>
              </a:rPr>
              <a:t> pour ce qui est de sa </a:t>
            </a:r>
            <a:r>
              <a:rPr lang="fr-FR" b="1" dirty="0" err="1">
                <a:solidFill>
                  <a:srgbClr val="FFC000"/>
                </a:solidFill>
              </a:rPr>
              <a:t>fabricatION</a:t>
            </a:r>
            <a:r>
              <a:rPr lang="fr-FR" b="1" dirty="0">
                <a:solidFill>
                  <a:srgbClr val="FFC000"/>
                </a:solidFill>
              </a:rPr>
              <a:t> : une </a:t>
            </a:r>
            <a:r>
              <a:rPr lang="fr-FR" b="1" dirty="0" err="1">
                <a:solidFill>
                  <a:srgbClr val="FFC000"/>
                </a:solidFill>
              </a:rPr>
              <a:t>improvisatION</a:t>
            </a:r>
            <a:r>
              <a:rPr lang="fr-FR" b="1" dirty="0">
                <a:solidFill>
                  <a:srgbClr val="FFC000"/>
                </a:solidFill>
              </a:rPr>
              <a:t>, </a:t>
            </a:r>
            <a:r>
              <a:rPr lang="fr-FR" b="1" dirty="0" smtClean="0">
                <a:solidFill>
                  <a:srgbClr val="FFC000"/>
                </a:solidFill>
              </a:rPr>
              <a:t> une </a:t>
            </a:r>
            <a:r>
              <a:rPr lang="fr-FR" b="1" dirty="0" err="1">
                <a:solidFill>
                  <a:srgbClr val="FFC000"/>
                </a:solidFill>
              </a:rPr>
              <a:t>inventION</a:t>
            </a:r>
            <a:r>
              <a:rPr lang="fr-FR" b="1" dirty="0">
                <a:solidFill>
                  <a:srgbClr val="FFC000"/>
                </a:solidFill>
              </a:rPr>
              <a:t> </a:t>
            </a:r>
            <a:r>
              <a:rPr lang="fr-FR" b="1" dirty="0" smtClean="0">
                <a:solidFill>
                  <a:srgbClr val="FFC000"/>
                </a:solidFill>
              </a:rPr>
              <a:t> en </a:t>
            </a:r>
            <a:r>
              <a:rPr lang="fr-FR" b="1" dirty="0">
                <a:solidFill>
                  <a:srgbClr val="FFC000"/>
                </a:solidFill>
              </a:rPr>
              <a:t>réalité. Le </a:t>
            </a:r>
            <a:r>
              <a:rPr lang="fr-FR" b="1" dirty="0" err="1">
                <a:solidFill>
                  <a:srgbClr val="FFC000"/>
                </a:solidFill>
              </a:rPr>
              <a:t>trublION</a:t>
            </a:r>
            <a:r>
              <a:rPr lang="fr-FR" b="1" dirty="0">
                <a:solidFill>
                  <a:srgbClr val="FFC000"/>
                </a:solidFill>
              </a:rPr>
              <a:t> est de retour</a:t>
            </a:r>
            <a:r>
              <a:rPr lang="fr-FR" b="1" dirty="0" smtClean="0">
                <a:solidFill>
                  <a:srgbClr val="FFC000"/>
                </a:solidFill>
              </a:rPr>
              <a:t>.</a:t>
            </a:r>
          </a:p>
          <a:p>
            <a:pPr algn="just"/>
            <a:endParaRPr lang="fr-FR" b="1" dirty="0">
              <a:solidFill>
                <a:srgbClr val="FFC000"/>
              </a:solidFill>
            </a:endParaRPr>
          </a:p>
          <a:p>
            <a:pPr algn="just"/>
            <a:r>
              <a:rPr lang="fr-FR" b="1" dirty="0">
                <a:solidFill>
                  <a:srgbClr val="FFC000"/>
                </a:solidFill>
              </a:rPr>
              <a:t> C’est un </a:t>
            </a:r>
            <a:r>
              <a:rPr lang="fr-FR" b="1" dirty="0" err="1" smtClean="0">
                <a:solidFill>
                  <a:srgbClr val="FFC000"/>
                </a:solidFill>
              </a:rPr>
              <a:t>brouILLON</a:t>
            </a:r>
            <a:r>
              <a:rPr lang="fr-FR" b="1" dirty="0">
                <a:solidFill>
                  <a:srgbClr val="FFC000"/>
                </a:solidFill>
              </a:rPr>
              <a:t> avec </a:t>
            </a:r>
            <a:r>
              <a:rPr lang="fr-FR" b="1" dirty="0" smtClean="0">
                <a:solidFill>
                  <a:srgbClr val="FFC000"/>
                </a:solidFill>
              </a:rPr>
              <a:t>ses  </a:t>
            </a:r>
            <a:r>
              <a:rPr lang="fr-FR" b="1" dirty="0" err="1">
                <a:solidFill>
                  <a:srgbClr val="FFC000"/>
                </a:solidFill>
              </a:rPr>
              <a:t>imperfectIONs</a:t>
            </a:r>
            <a:r>
              <a:rPr lang="fr-FR" b="1" dirty="0">
                <a:solidFill>
                  <a:srgbClr val="FFC000"/>
                </a:solidFill>
              </a:rPr>
              <a:t> : il risque d’y avoir des </a:t>
            </a:r>
            <a:r>
              <a:rPr lang="fr-FR" b="1" dirty="0" err="1">
                <a:solidFill>
                  <a:srgbClr val="FFC000"/>
                </a:solidFill>
              </a:rPr>
              <a:t>correctIONs</a:t>
            </a:r>
            <a:r>
              <a:rPr lang="fr-FR" b="1" dirty="0">
                <a:solidFill>
                  <a:srgbClr val="FFC000"/>
                </a:solidFill>
              </a:rPr>
              <a:t>, </a:t>
            </a:r>
            <a:r>
              <a:rPr lang="fr-FR" b="1" dirty="0" err="1">
                <a:solidFill>
                  <a:srgbClr val="FFC000"/>
                </a:solidFill>
              </a:rPr>
              <a:t>modificatIONs</a:t>
            </a:r>
            <a:r>
              <a:rPr lang="fr-FR" b="1" dirty="0">
                <a:solidFill>
                  <a:srgbClr val="FFC000"/>
                </a:solidFill>
              </a:rPr>
              <a:t>  et </a:t>
            </a:r>
            <a:r>
              <a:rPr lang="fr-FR" b="1" dirty="0" err="1">
                <a:solidFill>
                  <a:srgbClr val="FFC000"/>
                </a:solidFill>
              </a:rPr>
              <a:t>amélioratIONs</a:t>
            </a:r>
            <a:r>
              <a:rPr lang="fr-FR" b="1" dirty="0">
                <a:solidFill>
                  <a:srgbClr val="FFC000"/>
                </a:solidFill>
              </a:rPr>
              <a:t> mais aucune </a:t>
            </a:r>
            <a:r>
              <a:rPr lang="fr-FR" b="1" dirty="0" err="1">
                <a:solidFill>
                  <a:srgbClr val="FFC000"/>
                </a:solidFill>
              </a:rPr>
              <a:t>suppressION</a:t>
            </a:r>
            <a:r>
              <a:rPr lang="fr-FR" b="1" dirty="0">
                <a:solidFill>
                  <a:srgbClr val="FFC000"/>
                </a:solidFill>
              </a:rPr>
              <a:t> dans cette </a:t>
            </a:r>
            <a:r>
              <a:rPr lang="fr-FR" b="1" dirty="0" err="1">
                <a:solidFill>
                  <a:srgbClr val="FFC000"/>
                </a:solidFill>
              </a:rPr>
              <a:t>versION</a:t>
            </a:r>
            <a:r>
              <a:rPr lang="fr-FR" b="1" dirty="0">
                <a:solidFill>
                  <a:srgbClr val="FFC000"/>
                </a:solidFill>
              </a:rPr>
              <a:t>. Serait-il toujours en </a:t>
            </a:r>
            <a:r>
              <a:rPr lang="fr-FR" b="1" dirty="0" err="1">
                <a:solidFill>
                  <a:srgbClr val="FFC000"/>
                </a:solidFill>
              </a:rPr>
              <a:t>gestatION</a:t>
            </a:r>
            <a:r>
              <a:rPr lang="fr-FR" b="1" dirty="0">
                <a:solidFill>
                  <a:srgbClr val="FFC000"/>
                </a:solidFill>
              </a:rPr>
              <a:t> ? Il y aura certainement </a:t>
            </a:r>
            <a:r>
              <a:rPr lang="fr-FR" b="1" dirty="0" err="1">
                <a:solidFill>
                  <a:srgbClr val="FFC000"/>
                </a:solidFill>
              </a:rPr>
              <a:t>rééditION</a:t>
            </a:r>
            <a:r>
              <a:rPr lang="fr-FR" b="1" dirty="0">
                <a:solidFill>
                  <a:srgbClr val="FFC000"/>
                </a:solidFill>
              </a:rPr>
              <a:t>. Je suis et reste un ION positif</a:t>
            </a:r>
            <a:r>
              <a:rPr lang="fr-FR" b="1" dirty="0" smtClean="0">
                <a:solidFill>
                  <a:srgbClr val="FFC000"/>
                </a:solidFill>
              </a:rPr>
              <a:t>.</a:t>
            </a:r>
          </a:p>
          <a:p>
            <a:pPr algn="just"/>
            <a:endParaRPr lang="fr-FR" b="1" dirty="0">
              <a:solidFill>
                <a:srgbClr val="FFC000"/>
              </a:solidFill>
            </a:endParaRPr>
          </a:p>
          <a:p>
            <a:pPr algn="just"/>
            <a:r>
              <a:rPr lang="fr-FR" b="1" dirty="0" err="1" smtClean="0">
                <a:solidFill>
                  <a:srgbClr val="FFC000"/>
                </a:solidFill>
              </a:rPr>
              <a:t>MissION</a:t>
            </a:r>
            <a:r>
              <a:rPr lang="fr-FR" b="1" dirty="0" smtClean="0">
                <a:solidFill>
                  <a:srgbClr val="FFC000"/>
                </a:solidFill>
              </a:rPr>
              <a:t>  impossible  dans  </a:t>
            </a:r>
            <a:r>
              <a:rPr lang="fr-FR" b="1" dirty="0">
                <a:solidFill>
                  <a:srgbClr val="FFC000"/>
                </a:solidFill>
              </a:rPr>
              <a:t>sa </a:t>
            </a:r>
            <a:r>
              <a:rPr lang="fr-FR" b="1" dirty="0" smtClean="0">
                <a:solidFill>
                  <a:srgbClr val="FFC000"/>
                </a:solidFill>
              </a:rPr>
              <a:t> </a:t>
            </a:r>
            <a:r>
              <a:rPr lang="fr-FR" b="1" dirty="0" err="1" smtClean="0">
                <a:solidFill>
                  <a:srgbClr val="FFC000"/>
                </a:solidFill>
              </a:rPr>
              <a:t>confectION</a:t>
            </a:r>
            <a:r>
              <a:rPr lang="fr-FR" b="1" dirty="0">
                <a:solidFill>
                  <a:srgbClr val="FFC000"/>
                </a:solidFill>
              </a:rPr>
              <a:t> ? </a:t>
            </a:r>
            <a:endParaRPr lang="fr-FR" b="1" dirty="0" smtClean="0">
              <a:solidFill>
                <a:srgbClr val="FFC000"/>
              </a:solidFill>
            </a:endParaRPr>
          </a:p>
          <a:p>
            <a:pPr algn="just"/>
            <a:endParaRPr lang="fr-FR" b="1" dirty="0">
              <a:solidFill>
                <a:srgbClr val="FFC000"/>
              </a:solidFill>
            </a:endParaRPr>
          </a:p>
          <a:p>
            <a:pPr algn="just"/>
            <a:r>
              <a:rPr lang="fr-FR" b="1" dirty="0">
                <a:solidFill>
                  <a:srgbClr val="FFC000"/>
                </a:solidFill>
              </a:rPr>
              <a:t>Voici </a:t>
            </a:r>
            <a:r>
              <a:rPr lang="fr-FR" b="1" dirty="0" err="1">
                <a:solidFill>
                  <a:srgbClr val="FFC000"/>
                </a:solidFill>
              </a:rPr>
              <a:t>l’occasION</a:t>
            </a:r>
            <a:r>
              <a:rPr lang="fr-FR" b="1" dirty="0">
                <a:solidFill>
                  <a:srgbClr val="FFC000"/>
                </a:solidFill>
              </a:rPr>
              <a:t>, </a:t>
            </a:r>
            <a:r>
              <a:rPr lang="fr-FR" b="1" dirty="0" err="1" smtClean="0">
                <a:solidFill>
                  <a:srgbClr val="FFC000"/>
                </a:solidFill>
              </a:rPr>
              <a:t>l’élaboratION</a:t>
            </a:r>
            <a:r>
              <a:rPr lang="fr-FR" b="1" dirty="0">
                <a:solidFill>
                  <a:srgbClr val="FFC000"/>
                </a:solidFill>
              </a:rPr>
              <a:t>,  la </a:t>
            </a:r>
            <a:r>
              <a:rPr lang="fr-FR" b="1" dirty="0" err="1">
                <a:solidFill>
                  <a:srgbClr val="FFC000"/>
                </a:solidFill>
              </a:rPr>
              <a:t>rédactION</a:t>
            </a:r>
            <a:r>
              <a:rPr lang="fr-FR" b="1" dirty="0">
                <a:solidFill>
                  <a:srgbClr val="FFC000"/>
                </a:solidFill>
              </a:rPr>
              <a:t>  et la </a:t>
            </a:r>
            <a:r>
              <a:rPr lang="fr-FR" b="1" dirty="0" err="1">
                <a:solidFill>
                  <a:srgbClr val="FFC000"/>
                </a:solidFill>
              </a:rPr>
              <a:t>concrétisatION</a:t>
            </a:r>
            <a:r>
              <a:rPr lang="fr-FR" b="1" dirty="0">
                <a:solidFill>
                  <a:srgbClr val="FFC000"/>
                </a:solidFill>
              </a:rPr>
              <a:t>  de cette </a:t>
            </a:r>
            <a:r>
              <a:rPr lang="fr-FR" b="1" dirty="0" err="1">
                <a:solidFill>
                  <a:srgbClr val="FFC000"/>
                </a:solidFill>
              </a:rPr>
              <a:t>fictION</a:t>
            </a:r>
            <a:r>
              <a:rPr lang="fr-FR" b="1" dirty="0">
                <a:solidFill>
                  <a:srgbClr val="FFC000"/>
                </a:solidFill>
              </a:rPr>
              <a:t>. C’est un exercice de </a:t>
            </a:r>
            <a:r>
              <a:rPr lang="fr-FR" b="1" dirty="0" err="1">
                <a:solidFill>
                  <a:srgbClr val="FFC000"/>
                </a:solidFill>
              </a:rPr>
              <a:t>dictION</a:t>
            </a:r>
            <a:r>
              <a:rPr lang="fr-FR" b="1" dirty="0">
                <a:solidFill>
                  <a:srgbClr val="FFC000"/>
                </a:solidFill>
              </a:rPr>
              <a:t> </a:t>
            </a:r>
            <a:r>
              <a:rPr lang="fr-FR" b="1" dirty="0" smtClean="0">
                <a:solidFill>
                  <a:srgbClr val="FFC000"/>
                </a:solidFill>
              </a:rPr>
              <a:t> qui  émane  de  mon  </a:t>
            </a:r>
            <a:r>
              <a:rPr lang="fr-FR" b="1" dirty="0" err="1">
                <a:solidFill>
                  <a:srgbClr val="FFC000"/>
                </a:solidFill>
              </a:rPr>
              <a:t>immaginatION</a:t>
            </a:r>
            <a:r>
              <a:rPr lang="fr-FR" b="1" dirty="0" smtClean="0">
                <a:solidFill>
                  <a:srgbClr val="FFC000"/>
                </a:solidFill>
              </a:rPr>
              <a:t>.</a:t>
            </a:r>
          </a:p>
          <a:p>
            <a:pPr algn="just"/>
            <a:endParaRPr lang="fr-FR" b="1" dirty="0">
              <a:solidFill>
                <a:srgbClr val="FFC000"/>
              </a:solidFill>
            </a:endParaRPr>
          </a:p>
          <a:p>
            <a:pPr algn="just"/>
            <a:r>
              <a:rPr lang="fr-FR" b="1" dirty="0">
                <a:solidFill>
                  <a:srgbClr val="FFC000"/>
                </a:solidFill>
              </a:rPr>
              <a:t>Sans </a:t>
            </a:r>
            <a:r>
              <a:rPr lang="fr-FR" b="1" dirty="0" err="1">
                <a:solidFill>
                  <a:srgbClr val="FFC000"/>
                </a:solidFill>
              </a:rPr>
              <a:t>hésitatION</a:t>
            </a:r>
            <a:r>
              <a:rPr lang="fr-FR" b="1" dirty="0">
                <a:solidFill>
                  <a:srgbClr val="FFC000"/>
                </a:solidFill>
              </a:rPr>
              <a:t>  ni </a:t>
            </a:r>
            <a:r>
              <a:rPr lang="fr-FR" b="1" dirty="0" err="1">
                <a:solidFill>
                  <a:srgbClr val="FFC000"/>
                </a:solidFill>
              </a:rPr>
              <a:t>versificatION</a:t>
            </a:r>
            <a:r>
              <a:rPr lang="fr-FR" b="1" dirty="0">
                <a:solidFill>
                  <a:srgbClr val="FFC000"/>
                </a:solidFill>
              </a:rPr>
              <a:t>, cette </a:t>
            </a:r>
            <a:r>
              <a:rPr lang="fr-FR" b="1" dirty="0" err="1">
                <a:solidFill>
                  <a:srgbClr val="FFC000"/>
                </a:solidFill>
              </a:rPr>
              <a:t>discussION</a:t>
            </a:r>
            <a:r>
              <a:rPr lang="fr-FR" b="1" dirty="0">
                <a:solidFill>
                  <a:srgbClr val="FFC000"/>
                </a:solidFill>
              </a:rPr>
              <a:t>  est une </a:t>
            </a:r>
            <a:r>
              <a:rPr lang="fr-FR" b="1" dirty="0" err="1">
                <a:solidFill>
                  <a:srgbClr val="FFC000"/>
                </a:solidFill>
              </a:rPr>
              <a:t>énumératION</a:t>
            </a:r>
            <a:r>
              <a:rPr lang="fr-FR" b="1" dirty="0">
                <a:solidFill>
                  <a:srgbClr val="FFC000"/>
                </a:solidFill>
              </a:rPr>
              <a:t>  et </a:t>
            </a:r>
            <a:r>
              <a:rPr lang="fr-FR" b="1" dirty="0" err="1">
                <a:solidFill>
                  <a:srgbClr val="FFC000"/>
                </a:solidFill>
              </a:rPr>
              <a:t>utilisatION</a:t>
            </a:r>
            <a:r>
              <a:rPr lang="fr-FR" b="1" dirty="0">
                <a:solidFill>
                  <a:srgbClr val="FFC000"/>
                </a:solidFill>
              </a:rPr>
              <a:t>  de mots en ION et ILLON. </a:t>
            </a:r>
            <a:r>
              <a:rPr lang="fr-FR" b="1" dirty="0" err="1">
                <a:solidFill>
                  <a:srgbClr val="FFC000"/>
                </a:solidFill>
              </a:rPr>
              <a:t>VérificatION</a:t>
            </a:r>
            <a:r>
              <a:rPr lang="fr-FR" b="1" dirty="0">
                <a:solidFill>
                  <a:srgbClr val="FFC000"/>
                </a:solidFill>
              </a:rPr>
              <a:t>  inutile</a:t>
            </a:r>
            <a:r>
              <a:rPr lang="fr-FR" b="1" dirty="0" smtClean="0">
                <a:solidFill>
                  <a:srgbClr val="FFC000"/>
                </a:solidFill>
              </a:rPr>
              <a:t>.</a:t>
            </a:r>
          </a:p>
          <a:p>
            <a:endParaRPr lang="fr-FR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6521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3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5" grpId="0" autoUpdateAnimBg="0"/>
      <p:bldP spid="6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524001" y="1523998"/>
            <a:ext cx="9906001" cy="685800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92696" y="1424608"/>
            <a:ext cx="5328592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b="1" dirty="0" smtClean="0">
                <a:solidFill>
                  <a:srgbClr val="FFC000"/>
                </a:solidFill>
              </a:rPr>
              <a:t>J’ai eu une </a:t>
            </a:r>
            <a:r>
              <a:rPr lang="fr-FR" b="1" dirty="0" err="1" smtClean="0">
                <a:solidFill>
                  <a:srgbClr val="FFC000"/>
                </a:solidFill>
              </a:rPr>
              <a:t>apparitION</a:t>
            </a:r>
            <a:r>
              <a:rPr lang="fr-FR" b="1" dirty="0" smtClean="0">
                <a:solidFill>
                  <a:srgbClr val="FFC000"/>
                </a:solidFill>
              </a:rPr>
              <a:t>  le jour de  </a:t>
            </a:r>
            <a:r>
              <a:rPr lang="fr-FR" b="1" dirty="0" err="1" smtClean="0">
                <a:solidFill>
                  <a:srgbClr val="FFC000"/>
                </a:solidFill>
              </a:rPr>
              <a:t>l’AssomptION</a:t>
            </a:r>
            <a:r>
              <a:rPr lang="fr-FR" b="1" dirty="0" smtClean="0">
                <a:solidFill>
                  <a:srgbClr val="FFC000"/>
                </a:solidFill>
              </a:rPr>
              <a:t>, j’étais  en </a:t>
            </a:r>
            <a:r>
              <a:rPr lang="fr-FR" b="1" dirty="0" err="1" smtClean="0">
                <a:solidFill>
                  <a:srgbClr val="FFC000"/>
                </a:solidFill>
              </a:rPr>
              <a:t>contemplatION</a:t>
            </a:r>
            <a:r>
              <a:rPr lang="fr-FR" b="1" dirty="0" smtClean="0">
                <a:solidFill>
                  <a:srgbClr val="FFC000"/>
                </a:solidFill>
              </a:rPr>
              <a:t> lors de </a:t>
            </a:r>
            <a:r>
              <a:rPr lang="fr-FR" b="1" dirty="0" err="1" smtClean="0">
                <a:solidFill>
                  <a:srgbClr val="FFC000"/>
                </a:solidFill>
              </a:rPr>
              <a:t>l’élévatION</a:t>
            </a:r>
            <a:r>
              <a:rPr lang="fr-FR" b="1" dirty="0" smtClean="0">
                <a:solidFill>
                  <a:srgbClr val="FFC000"/>
                </a:solidFill>
              </a:rPr>
              <a:t>. Une </a:t>
            </a:r>
            <a:r>
              <a:rPr lang="fr-FR" b="1" dirty="0" err="1" smtClean="0">
                <a:solidFill>
                  <a:srgbClr val="FFC000"/>
                </a:solidFill>
              </a:rPr>
              <a:t>transfiguratION</a:t>
            </a:r>
            <a:r>
              <a:rPr lang="fr-FR" b="1" dirty="0" smtClean="0">
                <a:solidFill>
                  <a:srgbClr val="FFC000"/>
                </a:solidFill>
              </a:rPr>
              <a:t> en fait. Une </a:t>
            </a:r>
            <a:r>
              <a:rPr lang="fr-FR" b="1" dirty="0" err="1" smtClean="0">
                <a:solidFill>
                  <a:srgbClr val="FFC000"/>
                </a:solidFill>
              </a:rPr>
              <a:t>attestatION</a:t>
            </a:r>
            <a:r>
              <a:rPr lang="fr-FR" b="1" dirty="0" smtClean="0">
                <a:solidFill>
                  <a:srgbClr val="FFC000"/>
                </a:solidFill>
              </a:rPr>
              <a:t> de </a:t>
            </a:r>
            <a:r>
              <a:rPr lang="fr-FR" b="1" dirty="0" err="1" smtClean="0">
                <a:solidFill>
                  <a:srgbClr val="FFC000"/>
                </a:solidFill>
              </a:rPr>
              <a:t>confirmatION</a:t>
            </a:r>
            <a:r>
              <a:rPr lang="fr-FR" b="1" dirty="0" smtClean="0">
                <a:solidFill>
                  <a:srgbClr val="FFC000"/>
                </a:solidFill>
              </a:rPr>
              <a:t> de </a:t>
            </a:r>
            <a:r>
              <a:rPr lang="fr-FR" b="1" dirty="0" err="1" smtClean="0">
                <a:solidFill>
                  <a:srgbClr val="FFC000"/>
                </a:solidFill>
              </a:rPr>
              <a:t>conversION</a:t>
            </a:r>
            <a:r>
              <a:rPr lang="fr-FR" b="1" dirty="0" smtClean="0">
                <a:solidFill>
                  <a:srgbClr val="FFC000"/>
                </a:solidFill>
              </a:rPr>
              <a:t>  est  en  cours.  </a:t>
            </a:r>
          </a:p>
          <a:p>
            <a:pPr algn="just"/>
            <a:endParaRPr lang="fr-FR" b="1" dirty="0" smtClean="0">
              <a:solidFill>
                <a:srgbClr val="FFC000"/>
              </a:solidFill>
            </a:endParaRPr>
          </a:p>
          <a:p>
            <a:pPr algn="just"/>
            <a:r>
              <a:rPr lang="fr-FR" b="1" dirty="0" smtClean="0">
                <a:solidFill>
                  <a:srgbClr val="FFC000"/>
                </a:solidFill>
              </a:rPr>
              <a:t> C’est pour moi la </a:t>
            </a:r>
            <a:r>
              <a:rPr lang="fr-FR" b="1" dirty="0" err="1" smtClean="0">
                <a:solidFill>
                  <a:srgbClr val="FFC000"/>
                </a:solidFill>
              </a:rPr>
              <a:t>consécratION</a:t>
            </a:r>
            <a:r>
              <a:rPr lang="fr-FR" b="1" dirty="0" smtClean="0">
                <a:solidFill>
                  <a:srgbClr val="FFC000"/>
                </a:solidFill>
              </a:rPr>
              <a:t> et la </a:t>
            </a:r>
            <a:r>
              <a:rPr lang="fr-FR" b="1" dirty="0" err="1" smtClean="0">
                <a:solidFill>
                  <a:srgbClr val="FFC000"/>
                </a:solidFill>
              </a:rPr>
              <a:t>considétatION</a:t>
            </a:r>
            <a:r>
              <a:rPr lang="fr-FR" b="1" dirty="0" smtClean="0">
                <a:solidFill>
                  <a:srgbClr val="FFC000"/>
                </a:solidFill>
              </a:rPr>
              <a:t>. J’aurai une </a:t>
            </a:r>
            <a:r>
              <a:rPr lang="fr-FR" b="1" dirty="0" err="1" smtClean="0">
                <a:solidFill>
                  <a:srgbClr val="FFC000"/>
                </a:solidFill>
              </a:rPr>
              <a:t>dérogatION</a:t>
            </a:r>
            <a:r>
              <a:rPr lang="fr-FR" b="1" dirty="0" smtClean="0">
                <a:solidFill>
                  <a:srgbClr val="FFC000"/>
                </a:solidFill>
              </a:rPr>
              <a:t> suite à ma </a:t>
            </a:r>
            <a:r>
              <a:rPr lang="fr-FR" b="1" dirty="0" err="1" smtClean="0">
                <a:solidFill>
                  <a:srgbClr val="FFC000"/>
                </a:solidFill>
              </a:rPr>
              <a:t>désintoxiquatION</a:t>
            </a:r>
            <a:r>
              <a:rPr lang="fr-FR" b="1" dirty="0" smtClean="0">
                <a:solidFill>
                  <a:srgbClr val="FFC000"/>
                </a:solidFill>
              </a:rPr>
              <a:t>  pour partir en </a:t>
            </a:r>
            <a:r>
              <a:rPr lang="fr-FR" b="1" dirty="0" err="1" smtClean="0">
                <a:solidFill>
                  <a:srgbClr val="FFC000"/>
                </a:solidFill>
              </a:rPr>
              <a:t>récollectION</a:t>
            </a:r>
            <a:r>
              <a:rPr lang="fr-FR" b="1" dirty="0" smtClean="0">
                <a:solidFill>
                  <a:srgbClr val="FFC000"/>
                </a:solidFill>
              </a:rPr>
              <a:t>  puis en </a:t>
            </a:r>
            <a:r>
              <a:rPr lang="fr-FR" b="1" dirty="0" err="1" smtClean="0">
                <a:solidFill>
                  <a:srgbClr val="FFC000"/>
                </a:solidFill>
              </a:rPr>
              <a:t>évangélisatION</a:t>
            </a:r>
            <a:r>
              <a:rPr lang="fr-FR" b="1" dirty="0" smtClean="0">
                <a:solidFill>
                  <a:srgbClr val="FFC000"/>
                </a:solidFill>
              </a:rPr>
              <a:t>  et ce, en toute </a:t>
            </a:r>
            <a:r>
              <a:rPr lang="fr-FR" b="1" dirty="0" err="1" smtClean="0">
                <a:solidFill>
                  <a:srgbClr val="FFC000"/>
                </a:solidFill>
              </a:rPr>
              <a:t>discrétION</a:t>
            </a:r>
            <a:r>
              <a:rPr lang="fr-FR" b="1" dirty="0" smtClean="0">
                <a:solidFill>
                  <a:srgbClr val="FFC000"/>
                </a:solidFill>
              </a:rPr>
              <a:t>. J’aurai </a:t>
            </a:r>
            <a:r>
              <a:rPr lang="fr-FR" b="1" dirty="0" err="1" smtClean="0">
                <a:solidFill>
                  <a:srgbClr val="FFC000"/>
                </a:solidFill>
              </a:rPr>
              <a:t>l’extrême-onctION</a:t>
            </a:r>
            <a:r>
              <a:rPr lang="fr-FR" b="1" dirty="0" smtClean="0">
                <a:solidFill>
                  <a:srgbClr val="FFC000"/>
                </a:solidFill>
              </a:rPr>
              <a:t> avant </a:t>
            </a:r>
            <a:r>
              <a:rPr lang="fr-FR" b="1" dirty="0" err="1" smtClean="0">
                <a:solidFill>
                  <a:srgbClr val="FFC000"/>
                </a:solidFill>
              </a:rPr>
              <a:t>résurrectION</a:t>
            </a:r>
            <a:r>
              <a:rPr lang="fr-FR" b="1" dirty="0" smtClean="0">
                <a:solidFill>
                  <a:srgbClr val="FFC000"/>
                </a:solidFill>
              </a:rPr>
              <a:t>.</a:t>
            </a:r>
          </a:p>
          <a:p>
            <a:pPr algn="just"/>
            <a:endParaRPr lang="fr-FR" b="1" dirty="0" smtClean="0">
              <a:solidFill>
                <a:srgbClr val="FFC000"/>
              </a:solidFill>
            </a:endParaRPr>
          </a:p>
          <a:p>
            <a:pPr algn="just"/>
            <a:r>
              <a:rPr lang="fr-FR" b="1" dirty="0" smtClean="0">
                <a:solidFill>
                  <a:srgbClr val="FFC000"/>
                </a:solidFill>
              </a:rPr>
              <a:t>Mériterais-je une </a:t>
            </a:r>
            <a:r>
              <a:rPr lang="fr-FR" b="1" dirty="0" err="1" smtClean="0">
                <a:solidFill>
                  <a:srgbClr val="FFC000"/>
                </a:solidFill>
              </a:rPr>
              <a:t>suspensION</a:t>
            </a:r>
            <a:r>
              <a:rPr lang="fr-FR" b="1" dirty="0" smtClean="0">
                <a:solidFill>
                  <a:srgbClr val="FFC000"/>
                </a:solidFill>
              </a:rPr>
              <a:t>, une </a:t>
            </a:r>
            <a:r>
              <a:rPr lang="fr-FR" b="1" dirty="0" err="1" smtClean="0">
                <a:solidFill>
                  <a:srgbClr val="FFC000"/>
                </a:solidFill>
              </a:rPr>
              <a:t>inculpatION</a:t>
            </a:r>
            <a:r>
              <a:rPr lang="fr-FR" b="1" dirty="0" smtClean="0">
                <a:solidFill>
                  <a:srgbClr val="FFC000"/>
                </a:solidFill>
              </a:rPr>
              <a:t>  pour ces </a:t>
            </a:r>
            <a:r>
              <a:rPr lang="fr-FR" b="1" dirty="0" err="1" smtClean="0">
                <a:solidFill>
                  <a:srgbClr val="FFC000"/>
                </a:solidFill>
              </a:rPr>
              <a:t>transformatIONs</a:t>
            </a:r>
            <a:r>
              <a:rPr lang="fr-FR" b="1" dirty="0">
                <a:solidFill>
                  <a:srgbClr val="FFC000"/>
                </a:solidFill>
              </a:rPr>
              <a:t> </a:t>
            </a:r>
            <a:r>
              <a:rPr lang="fr-FR" b="1" dirty="0" smtClean="0">
                <a:solidFill>
                  <a:srgbClr val="FFC000"/>
                </a:solidFill>
              </a:rPr>
              <a:t>: </a:t>
            </a:r>
            <a:r>
              <a:rPr lang="fr-FR" b="1" dirty="0" err="1" smtClean="0">
                <a:solidFill>
                  <a:srgbClr val="FFC000"/>
                </a:solidFill>
              </a:rPr>
              <a:t>désorganisatIONs</a:t>
            </a:r>
            <a:r>
              <a:rPr lang="fr-FR" b="1" dirty="0" smtClean="0">
                <a:solidFill>
                  <a:srgbClr val="FFC000"/>
                </a:solidFill>
              </a:rPr>
              <a:t>, </a:t>
            </a:r>
            <a:r>
              <a:rPr lang="fr-FR" b="1" dirty="0" err="1" smtClean="0">
                <a:solidFill>
                  <a:srgbClr val="FFC000"/>
                </a:solidFill>
              </a:rPr>
              <a:t>déprogrammatIONs</a:t>
            </a:r>
            <a:r>
              <a:rPr lang="fr-FR" b="1" dirty="0" smtClean="0">
                <a:solidFill>
                  <a:srgbClr val="FFC000"/>
                </a:solidFill>
              </a:rPr>
              <a:t>, </a:t>
            </a:r>
            <a:r>
              <a:rPr lang="fr-FR" b="1" dirty="0" err="1" smtClean="0">
                <a:solidFill>
                  <a:srgbClr val="FFC000"/>
                </a:solidFill>
              </a:rPr>
              <a:t>fragmentatIONs</a:t>
            </a:r>
            <a:r>
              <a:rPr lang="fr-FR" b="1" dirty="0" smtClean="0">
                <a:solidFill>
                  <a:srgbClr val="FFC000"/>
                </a:solidFill>
              </a:rPr>
              <a:t>  et </a:t>
            </a:r>
            <a:r>
              <a:rPr lang="fr-FR" b="1" dirty="0" err="1" smtClean="0">
                <a:solidFill>
                  <a:srgbClr val="FFC000"/>
                </a:solidFill>
              </a:rPr>
              <a:t>défragmentatIONs</a:t>
            </a:r>
            <a:r>
              <a:rPr lang="fr-FR" b="1" dirty="0" smtClean="0">
                <a:solidFill>
                  <a:srgbClr val="FFC000"/>
                </a:solidFill>
              </a:rPr>
              <a:t>, </a:t>
            </a:r>
            <a:r>
              <a:rPr lang="fr-FR" b="1" dirty="0" err="1" smtClean="0">
                <a:solidFill>
                  <a:srgbClr val="FFC000"/>
                </a:solidFill>
              </a:rPr>
              <a:t>modératIONs</a:t>
            </a:r>
            <a:r>
              <a:rPr lang="fr-FR" b="1" dirty="0" smtClean="0">
                <a:solidFill>
                  <a:srgbClr val="FFC000"/>
                </a:solidFill>
              </a:rPr>
              <a:t>  suivie d’une </a:t>
            </a:r>
            <a:r>
              <a:rPr lang="fr-FR" b="1" dirty="0" err="1" smtClean="0">
                <a:solidFill>
                  <a:srgbClr val="FFC000"/>
                </a:solidFill>
              </a:rPr>
              <a:t>harmonisatION</a:t>
            </a:r>
            <a:r>
              <a:rPr lang="fr-FR" b="1" dirty="0" smtClean="0">
                <a:solidFill>
                  <a:srgbClr val="FFC000"/>
                </a:solidFill>
              </a:rPr>
              <a:t> et enfin </a:t>
            </a:r>
            <a:r>
              <a:rPr lang="fr-FR" b="1" dirty="0" err="1" smtClean="0">
                <a:solidFill>
                  <a:srgbClr val="FFC000"/>
                </a:solidFill>
              </a:rPr>
              <a:t>réparatION</a:t>
            </a:r>
            <a:r>
              <a:rPr lang="fr-FR" b="1" dirty="0" smtClean="0">
                <a:solidFill>
                  <a:srgbClr val="FFC000"/>
                </a:solidFill>
              </a:rPr>
              <a:t>  et </a:t>
            </a:r>
            <a:r>
              <a:rPr lang="fr-FR" b="1" dirty="0" err="1" smtClean="0">
                <a:solidFill>
                  <a:srgbClr val="FFC000"/>
                </a:solidFill>
              </a:rPr>
              <a:t>récupératION</a:t>
            </a:r>
            <a:r>
              <a:rPr lang="fr-FR" b="1" dirty="0" smtClean="0">
                <a:solidFill>
                  <a:srgbClr val="FFC000"/>
                </a:solidFill>
              </a:rPr>
              <a:t>. Etais-je en </a:t>
            </a:r>
            <a:r>
              <a:rPr lang="fr-FR" b="1" dirty="0" err="1" smtClean="0">
                <a:solidFill>
                  <a:srgbClr val="FFC000"/>
                </a:solidFill>
              </a:rPr>
              <a:t>infractION</a:t>
            </a:r>
            <a:r>
              <a:rPr lang="fr-FR" b="1" dirty="0" smtClean="0">
                <a:solidFill>
                  <a:srgbClr val="FFC000"/>
                </a:solidFill>
              </a:rPr>
              <a:t> ?</a:t>
            </a:r>
          </a:p>
          <a:p>
            <a:pPr algn="just"/>
            <a:endParaRPr lang="fr-FR" b="1" dirty="0" smtClean="0">
              <a:solidFill>
                <a:srgbClr val="FFC000"/>
              </a:solidFill>
            </a:endParaRPr>
          </a:p>
          <a:p>
            <a:pPr algn="just"/>
            <a:r>
              <a:rPr lang="fr-FR" b="1" dirty="0" smtClean="0">
                <a:solidFill>
                  <a:srgbClr val="FFC000"/>
                </a:solidFill>
              </a:rPr>
              <a:t>Je ne demande pas de </a:t>
            </a:r>
            <a:r>
              <a:rPr lang="fr-FR" b="1" dirty="0" err="1" smtClean="0">
                <a:solidFill>
                  <a:srgbClr val="FFC000"/>
                </a:solidFill>
              </a:rPr>
              <a:t>félicitatIONs</a:t>
            </a:r>
            <a:r>
              <a:rPr lang="fr-FR" b="1" dirty="0" smtClean="0">
                <a:solidFill>
                  <a:srgbClr val="FFC000"/>
                </a:solidFill>
              </a:rPr>
              <a:t>, de </a:t>
            </a:r>
            <a:r>
              <a:rPr lang="fr-FR" b="1" dirty="0" err="1" smtClean="0">
                <a:solidFill>
                  <a:srgbClr val="FFC000"/>
                </a:solidFill>
              </a:rPr>
              <a:t>mentION</a:t>
            </a:r>
            <a:r>
              <a:rPr lang="fr-FR" b="1" dirty="0" smtClean="0">
                <a:solidFill>
                  <a:srgbClr val="FFC000"/>
                </a:solidFill>
              </a:rPr>
              <a:t> ni </a:t>
            </a:r>
            <a:r>
              <a:rPr lang="fr-FR" b="1" dirty="0" err="1" smtClean="0">
                <a:solidFill>
                  <a:srgbClr val="FFC000"/>
                </a:solidFill>
              </a:rPr>
              <a:t>médaILLON</a:t>
            </a:r>
            <a:r>
              <a:rPr lang="fr-FR" b="1" dirty="0" smtClean="0">
                <a:solidFill>
                  <a:srgbClr val="FFC000"/>
                </a:solidFill>
              </a:rPr>
              <a:t> ou </a:t>
            </a:r>
            <a:r>
              <a:rPr lang="fr-FR" b="1" dirty="0" err="1" smtClean="0">
                <a:solidFill>
                  <a:srgbClr val="FFC000"/>
                </a:solidFill>
              </a:rPr>
              <a:t>rémunératION</a:t>
            </a:r>
            <a:r>
              <a:rPr lang="fr-FR" b="1" dirty="0" smtClean="0">
                <a:solidFill>
                  <a:srgbClr val="FFC000"/>
                </a:solidFill>
              </a:rPr>
              <a:t>,  pourquoi pas une </a:t>
            </a:r>
            <a:r>
              <a:rPr lang="fr-FR" b="1" dirty="0" err="1" smtClean="0">
                <a:solidFill>
                  <a:srgbClr val="FFC000"/>
                </a:solidFill>
              </a:rPr>
              <a:t>ovatION</a:t>
            </a:r>
            <a:r>
              <a:rPr lang="fr-FR" b="1" dirty="0" smtClean="0">
                <a:solidFill>
                  <a:srgbClr val="FFC000"/>
                </a:solidFill>
              </a:rPr>
              <a:t>, voire même une </a:t>
            </a:r>
            <a:r>
              <a:rPr lang="fr-FR" b="1" dirty="0" err="1" smtClean="0">
                <a:solidFill>
                  <a:srgbClr val="FFC000"/>
                </a:solidFill>
              </a:rPr>
              <a:t>indemnisatION</a:t>
            </a:r>
            <a:r>
              <a:rPr lang="fr-FR" b="1" dirty="0" smtClean="0">
                <a:solidFill>
                  <a:srgbClr val="FFC000"/>
                </a:solidFill>
              </a:rPr>
              <a:t> ;  je suis un  </a:t>
            </a:r>
            <a:r>
              <a:rPr lang="fr-FR" b="1" dirty="0" err="1" smtClean="0">
                <a:solidFill>
                  <a:srgbClr val="FFC000"/>
                </a:solidFill>
              </a:rPr>
              <a:t>écrivaILLON</a:t>
            </a:r>
            <a:r>
              <a:rPr lang="fr-FR" b="1" dirty="0" smtClean="0">
                <a:solidFill>
                  <a:srgbClr val="FFC000"/>
                </a:solidFill>
              </a:rPr>
              <a:t>, ma </a:t>
            </a:r>
            <a:r>
              <a:rPr lang="fr-FR" b="1" dirty="0" err="1" smtClean="0">
                <a:solidFill>
                  <a:srgbClr val="FFC000"/>
                </a:solidFill>
              </a:rPr>
              <a:t>stimulatION</a:t>
            </a:r>
            <a:r>
              <a:rPr lang="fr-FR" b="1" dirty="0" smtClean="0">
                <a:solidFill>
                  <a:srgbClr val="FFC000"/>
                </a:solidFill>
              </a:rPr>
              <a:t>  est intacte. Ces  </a:t>
            </a:r>
            <a:r>
              <a:rPr lang="fr-FR" b="1" dirty="0" err="1" smtClean="0">
                <a:solidFill>
                  <a:srgbClr val="FFC000"/>
                </a:solidFill>
              </a:rPr>
              <a:t>énumératIONs</a:t>
            </a:r>
            <a:r>
              <a:rPr lang="fr-FR" b="1" dirty="0" smtClean="0">
                <a:solidFill>
                  <a:srgbClr val="FFC000"/>
                </a:solidFill>
              </a:rPr>
              <a:t> et </a:t>
            </a:r>
            <a:r>
              <a:rPr lang="fr-FR" b="1" dirty="0" err="1" smtClean="0">
                <a:solidFill>
                  <a:srgbClr val="FFC000"/>
                </a:solidFill>
              </a:rPr>
              <a:t>sélectIONs</a:t>
            </a:r>
            <a:r>
              <a:rPr lang="fr-FR" b="1" dirty="0" smtClean="0">
                <a:solidFill>
                  <a:srgbClr val="FFC000"/>
                </a:solidFill>
              </a:rPr>
              <a:t> viennent de mon </a:t>
            </a:r>
            <a:r>
              <a:rPr lang="fr-FR" b="1" dirty="0" err="1" smtClean="0">
                <a:solidFill>
                  <a:srgbClr val="FFC000"/>
                </a:solidFill>
              </a:rPr>
              <a:t>inspiratION</a:t>
            </a:r>
            <a:r>
              <a:rPr lang="fr-FR" b="1" dirty="0" smtClean="0">
                <a:solidFill>
                  <a:srgbClr val="FFC000"/>
                </a:solidFill>
              </a:rPr>
              <a:t>  ou dépendent d’une </a:t>
            </a:r>
            <a:r>
              <a:rPr lang="fr-FR" b="1" dirty="0" err="1" smtClean="0">
                <a:solidFill>
                  <a:srgbClr val="FFC000"/>
                </a:solidFill>
              </a:rPr>
              <a:t>importatION</a:t>
            </a:r>
            <a:r>
              <a:rPr lang="fr-FR" b="1" dirty="0" smtClean="0">
                <a:solidFill>
                  <a:srgbClr val="FFC000"/>
                </a:solidFill>
              </a:rPr>
              <a:t>  via ma </a:t>
            </a:r>
            <a:r>
              <a:rPr lang="fr-FR" b="1" dirty="0" err="1" smtClean="0">
                <a:solidFill>
                  <a:srgbClr val="FFC000"/>
                </a:solidFill>
              </a:rPr>
              <a:t>connexION</a:t>
            </a:r>
            <a:r>
              <a:rPr lang="fr-FR" b="1" dirty="0" smtClean="0">
                <a:solidFill>
                  <a:srgbClr val="FFC000"/>
                </a:solidFill>
              </a:rPr>
              <a:t> : c’est la </a:t>
            </a:r>
            <a:r>
              <a:rPr lang="fr-FR" b="1" dirty="0" err="1" smtClean="0">
                <a:solidFill>
                  <a:srgbClr val="FFC000"/>
                </a:solidFill>
              </a:rPr>
              <a:t>télécommunicatION</a:t>
            </a:r>
            <a:r>
              <a:rPr lang="fr-FR" b="1" dirty="0" smtClean="0">
                <a:solidFill>
                  <a:srgbClr val="FFC000"/>
                </a:solidFill>
              </a:rPr>
              <a:t>.</a:t>
            </a:r>
          </a:p>
          <a:p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2212029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524001" y="1523998"/>
            <a:ext cx="9906001" cy="685800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92695" y="1877255"/>
            <a:ext cx="5472608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b="1" dirty="0" smtClean="0">
                <a:solidFill>
                  <a:srgbClr val="FFC000"/>
                </a:solidFill>
              </a:rPr>
              <a:t>Bonne </a:t>
            </a:r>
            <a:r>
              <a:rPr lang="fr-FR" b="1" dirty="0" err="1" smtClean="0">
                <a:solidFill>
                  <a:srgbClr val="FFC000"/>
                </a:solidFill>
              </a:rPr>
              <a:t>continuatION</a:t>
            </a:r>
            <a:r>
              <a:rPr lang="fr-FR" b="1" dirty="0" smtClean="0">
                <a:solidFill>
                  <a:srgbClr val="FFC000"/>
                </a:solidFill>
              </a:rPr>
              <a:t>.  N’ayez pas </a:t>
            </a:r>
            <a:r>
              <a:rPr lang="fr-FR" b="1" dirty="0" err="1" smtClean="0">
                <a:solidFill>
                  <a:srgbClr val="FFC000"/>
                </a:solidFill>
              </a:rPr>
              <a:t>d’illuminatIONs</a:t>
            </a:r>
            <a:r>
              <a:rPr lang="fr-FR" b="1" dirty="0" smtClean="0">
                <a:solidFill>
                  <a:srgbClr val="FFC000"/>
                </a:solidFill>
              </a:rPr>
              <a:t> ni </a:t>
            </a:r>
            <a:r>
              <a:rPr lang="fr-FR" b="1" dirty="0" err="1" smtClean="0">
                <a:solidFill>
                  <a:srgbClr val="FFC000"/>
                </a:solidFill>
              </a:rPr>
              <a:t>d’indigestION</a:t>
            </a:r>
            <a:r>
              <a:rPr lang="fr-FR" b="1" dirty="0" smtClean="0">
                <a:solidFill>
                  <a:srgbClr val="FFC000"/>
                </a:solidFill>
              </a:rPr>
              <a:t>, ne faites pas une </a:t>
            </a:r>
            <a:r>
              <a:rPr lang="fr-FR" b="1" dirty="0" err="1" smtClean="0">
                <a:solidFill>
                  <a:srgbClr val="FFC000"/>
                </a:solidFill>
              </a:rPr>
              <a:t>dépressION</a:t>
            </a:r>
            <a:r>
              <a:rPr lang="fr-FR" b="1" dirty="0" smtClean="0">
                <a:solidFill>
                  <a:srgbClr val="FFC000"/>
                </a:solidFill>
              </a:rPr>
              <a:t>  suite à cette </a:t>
            </a:r>
            <a:r>
              <a:rPr lang="fr-FR" b="1" dirty="0" err="1" smtClean="0">
                <a:solidFill>
                  <a:srgbClr val="FFC000"/>
                </a:solidFill>
              </a:rPr>
              <a:t>récitatION</a:t>
            </a:r>
            <a:r>
              <a:rPr lang="fr-FR" b="1" dirty="0" smtClean="0">
                <a:solidFill>
                  <a:srgbClr val="FFC000"/>
                </a:solidFill>
              </a:rPr>
              <a:t>, difficile  en  </a:t>
            </a:r>
            <a:r>
              <a:rPr lang="fr-FR" b="1" dirty="0" err="1" smtClean="0">
                <a:solidFill>
                  <a:srgbClr val="FFC000"/>
                </a:solidFill>
              </a:rPr>
              <a:t>prononciatION</a:t>
            </a:r>
            <a:r>
              <a:rPr lang="fr-FR" b="1" dirty="0" smtClean="0">
                <a:solidFill>
                  <a:srgbClr val="FFC000"/>
                </a:solidFill>
              </a:rPr>
              <a:t>  il est vrai mais demandez des </a:t>
            </a:r>
            <a:r>
              <a:rPr lang="fr-FR" b="1" dirty="0" err="1" smtClean="0">
                <a:solidFill>
                  <a:srgbClr val="FFC000"/>
                </a:solidFill>
              </a:rPr>
              <a:t>explicatIONs</a:t>
            </a:r>
            <a:r>
              <a:rPr lang="fr-FR" b="1" dirty="0" smtClean="0">
                <a:solidFill>
                  <a:srgbClr val="FFC000"/>
                </a:solidFill>
              </a:rPr>
              <a:t>  ou </a:t>
            </a:r>
            <a:r>
              <a:rPr lang="fr-FR" b="1" dirty="0" err="1" smtClean="0">
                <a:solidFill>
                  <a:srgbClr val="FFC000"/>
                </a:solidFill>
              </a:rPr>
              <a:t>informatIONs</a:t>
            </a:r>
            <a:r>
              <a:rPr lang="fr-FR" b="1" dirty="0" smtClean="0">
                <a:solidFill>
                  <a:srgbClr val="FFC000"/>
                </a:solidFill>
              </a:rPr>
              <a:t>. Donnez-moi votre </a:t>
            </a:r>
            <a:r>
              <a:rPr lang="fr-FR" b="1" dirty="0" err="1" smtClean="0">
                <a:solidFill>
                  <a:srgbClr val="FFC000"/>
                </a:solidFill>
              </a:rPr>
              <a:t>évaluatION</a:t>
            </a:r>
            <a:r>
              <a:rPr lang="fr-FR" b="1" dirty="0" smtClean="0">
                <a:solidFill>
                  <a:srgbClr val="FFC000"/>
                </a:solidFill>
              </a:rPr>
              <a:t>, votre </a:t>
            </a:r>
            <a:r>
              <a:rPr lang="fr-FR" b="1" dirty="0" err="1" smtClean="0">
                <a:solidFill>
                  <a:srgbClr val="FFC000"/>
                </a:solidFill>
              </a:rPr>
              <a:t>opinION</a:t>
            </a:r>
            <a:r>
              <a:rPr lang="fr-FR" b="1" dirty="0" smtClean="0">
                <a:solidFill>
                  <a:srgbClr val="FFC000"/>
                </a:solidFill>
              </a:rPr>
              <a:t>, vos </a:t>
            </a:r>
            <a:r>
              <a:rPr lang="fr-FR" b="1" dirty="0" err="1" smtClean="0">
                <a:solidFill>
                  <a:srgbClr val="FFC000"/>
                </a:solidFill>
              </a:rPr>
              <a:t>réflexIONs</a:t>
            </a:r>
            <a:r>
              <a:rPr lang="fr-FR" b="1" dirty="0" smtClean="0">
                <a:solidFill>
                  <a:srgbClr val="FFC000"/>
                </a:solidFill>
              </a:rPr>
              <a:t>.</a:t>
            </a:r>
          </a:p>
          <a:p>
            <a:pPr algn="just"/>
            <a:endParaRPr lang="fr-FR" b="1" dirty="0" smtClean="0">
              <a:solidFill>
                <a:srgbClr val="FFC000"/>
              </a:solidFill>
            </a:endParaRPr>
          </a:p>
          <a:p>
            <a:pPr algn="just"/>
            <a:r>
              <a:rPr lang="fr-FR" b="1" dirty="0" smtClean="0">
                <a:solidFill>
                  <a:srgbClr val="FFC000"/>
                </a:solidFill>
              </a:rPr>
              <a:t> Ceci  est une </a:t>
            </a:r>
            <a:r>
              <a:rPr lang="fr-FR" b="1" dirty="0" err="1" smtClean="0">
                <a:solidFill>
                  <a:srgbClr val="FFC000"/>
                </a:solidFill>
              </a:rPr>
              <a:t>invitatION</a:t>
            </a:r>
            <a:r>
              <a:rPr lang="fr-FR" b="1" dirty="0" smtClean="0">
                <a:solidFill>
                  <a:srgbClr val="FFC000"/>
                </a:solidFill>
              </a:rPr>
              <a:t> ! Faites- moi juste des </a:t>
            </a:r>
            <a:r>
              <a:rPr lang="fr-FR" b="1" dirty="0" err="1" smtClean="0">
                <a:solidFill>
                  <a:srgbClr val="FFC000"/>
                </a:solidFill>
              </a:rPr>
              <a:t>propositIONs</a:t>
            </a:r>
            <a:r>
              <a:rPr lang="fr-FR" b="1" dirty="0" smtClean="0">
                <a:solidFill>
                  <a:srgbClr val="FFC000"/>
                </a:solidFill>
              </a:rPr>
              <a:t>. Accordez-moi la </a:t>
            </a:r>
            <a:r>
              <a:rPr lang="fr-FR" b="1" dirty="0" err="1" smtClean="0">
                <a:solidFill>
                  <a:srgbClr val="FFC000"/>
                </a:solidFill>
              </a:rPr>
              <a:t>permissION</a:t>
            </a:r>
            <a:r>
              <a:rPr lang="fr-FR" b="1" dirty="0" smtClean="0">
                <a:solidFill>
                  <a:srgbClr val="FFC000"/>
                </a:solidFill>
              </a:rPr>
              <a:t>  de </a:t>
            </a:r>
            <a:r>
              <a:rPr lang="fr-FR" b="1" dirty="0" err="1" smtClean="0">
                <a:solidFill>
                  <a:srgbClr val="FFC000"/>
                </a:solidFill>
              </a:rPr>
              <a:t>parutION</a:t>
            </a:r>
            <a:r>
              <a:rPr lang="fr-FR" b="1" dirty="0" smtClean="0">
                <a:solidFill>
                  <a:srgbClr val="FFC000"/>
                </a:solidFill>
              </a:rPr>
              <a:t>,  c’est l’heure de la </a:t>
            </a:r>
            <a:r>
              <a:rPr lang="fr-FR" b="1" dirty="0" err="1" smtClean="0">
                <a:solidFill>
                  <a:srgbClr val="FFC000"/>
                </a:solidFill>
              </a:rPr>
              <a:t>récréatION</a:t>
            </a:r>
            <a:r>
              <a:rPr lang="fr-FR" b="1" dirty="0" smtClean="0">
                <a:solidFill>
                  <a:srgbClr val="FFC000"/>
                </a:solidFill>
              </a:rPr>
              <a:t> ; je ne me mets pas en </a:t>
            </a:r>
            <a:r>
              <a:rPr lang="fr-FR" b="1" dirty="0" err="1" smtClean="0">
                <a:solidFill>
                  <a:srgbClr val="FFC000"/>
                </a:solidFill>
              </a:rPr>
              <a:t>hibernatION</a:t>
            </a:r>
            <a:r>
              <a:rPr lang="fr-FR" b="1" dirty="0" smtClean="0">
                <a:solidFill>
                  <a:srgbClr val="FFC000"/>
                </a:solidFill>
              </a:rPr>
              <a:t> : ô </a:t>
            </a:r>
            <a:r>
              <a:rPr lang="fr-FR" b="1" dirty="0" err="1" smtClean="0">
                <a:solidFill>
                  <a:srgbClr val="FFC000"/>
                </a:solidFill>
              </a:rPr>
              <a:t>stupéfactION</a:t>
            </a:r>
            <a:r>
              <a:rPr lang="fr-FR" b="1" dirty="0" smtClean="0">
                <a:solidFill>
                  <a:srgbClr val="FFC000"/>
                </a:solidFill>
              </a:rPr>
              <a:t> ! </a:t>
            </a:r>
          </a:p>
          <a:p>
            <a:pPr algn="just"/>
            <a:endParaRPr lang="fr-FR" b="1" dirty="0" smtClean="0">
              <a:solidFill>
                <a:srgbClr val="FFC000"/>
              </a:solidFill>
            </a:endParaRPr>
          </a:p>
          <a:p>
            <a:pPr algn="just"/>
            <a:r>
              <a:rPr lang="fr-FR" b="1" dirty="0" smtClean="0">
                <a:solidFill>
                  <a:srgbClr val="FFC000"/>
                </a:solidFill>
              </a:rPr>
              <a:t>Je vais piquer un </a:t>
            </a:r>
            <a:r>
              <a:rPr lang="fr-FR" b="1" dirty="0" err="1" smtClean="0">
                <a:solidFill>
                  <a:srgbClr val="FFC000"/>
                </a:solidFill>
              </a:rPr>
              <a:t>roupILLON</a:t>
            </a:r>
            <a:r>
              <a:rPr lang="fr-FR" b="1" dirty="0" smtClean="0">
                <a:solidFill>
                  <a:srgbClr val="FFC000"/>
                </a:solidFill>
              </a:rPr>
              <a:t> : </a:t>
            </a:r>
            <a:r>
              <a:rPr lang="fr-FR" b="1" dirty="0" err="1" smtClean="0">
                <a:solidFill>
                  <a:srgbClr val="FFC000"/>
                </a:solidFill>
              </a:rPr>
              <a:t>interruptION</a:t>
            </a:r>
            <a:r>
              <a:rPr lang="fr-FR" b="1" dirty="0" smtClean="0">
                <a:solidFill>
                  <a:srgbClr val="FFC000"/>
                </a:solidFill>
              </a:rPr>
              <a:t>  de  </a:t>
            </a:r>
            <a:r>
              <a:rPr lang="fr-FR" b="1" dirty="0" err="1" smtClean="0">
                <a:solidFill>
                  <a:srgbClr val="FFC000"/>
                </a:solidFill>
              </a:rPr>
              <a:t>jonctION</a:t>
            </a:r>
            <a:r>
              <a:rPr lang="fr-FR" b="1" dirty="0" smtClean="0">
                <a:solidFill>
                  <a:srgbClr val="FFC000"/>
                </a:solidFill>
              </a:rPr>
              <a:t>  sans  </a:t>
            </a:r>
            <a:r>
              <a:rPr lang="fr-FR" b="1" dirty="0" err="1" smtClean="0">
                <a:solidFill>
                  <a:srgbClr val="FFC000"/>
                </a:solidFill>
              </a:rPr>
              <a:t>justificatION</a:t>
            </a:r>
            <a:r>
              <a:rPr lang="fr-FR" b="1" dirty="0" smtClean="0">
                <a:solidFill>
                  <a:srgbClr val="FFC000"/>
                </a:solidFill>
              </a:rPr>
              <a:t>.  Allez !  Je poste cette </a:t>
            </a:r>
            <a:r>
              <a:rPr lang="fr-FR" b="1" dirty="0" err="1" smtClean="0">
                <a:solidFill>
                  <a:srgbClr val="FFC000"/>
                </a:solidFill>
              </a:rPr>
              <a:t>publicatION</a:t>
            </a:r>
            <a:r>
              <a:rPr lang="fr-FR" b="1" dirty="0" smtClean="0">
                <a:solidFill>
                  <a:srgbClr val="FFC000"/>
                </a:solidFill>
              </a:rPr>
              <a:t>,  j’attends vos </a:t>
            </a:r>
            <a:r>
              <a:rPr lang="fr-FR" b="1" dirty="0" err="1" smtClean="0">
                <a:solidFill>
                  <a:srgbClr val="FFC000"/>
                </a:solidFill>
              </a:rPr>
              <a:t>réactIONS</a:t>
            </a:r>
            <a:r>
              <a:rPr lang="fr-FR" b="1" dirty="0" smtClean="0">
                <a:solidFill>
                  <a:srgbClr val="FFC000"/>
                </a:solidFill>
              </a:rPr>
              <a:t> et vous en souhaite bonne </a:t>
            </a:r>
            <a:r>
              <a:rPr lang="fr-FR" b="1" dirty="0" err="1" smtClean="0">
                <a:solidFill>
                  <a:srgbClr val="FFC000"/>
                </a:solidFill>
              </a:rPr>
              <a:t>réceptION</a:t>
            </a:r>
            <a:r>
              <a:rPr lang="fr-FR" b="1" dirty="0" smtClean="0">
                <a:solidFill>
                  <a:srgbClr val="FFC000"/>
                </a:solidFill>
              </a:rPr>
              <a:t>.</a:t>
            </a:r>
          </a:p>
          <a:p>
            <a:pPr algn="just"/>
            <a:endParaRPr lang="fr-FR" b="1" dirty="0">
              <a:solidFill>
                <a:srgbClr val="FFC000"/>
              </a:solidFill>
            </a:endParaRPr>
          </a:p>
          <a:p>
            <a:pPr algn="just"/>
            <a:endParaRPr lang="fr-FR" b="1" dirty="0" smtClean="0">
              <a:solidFill>
                <a:srgbClr val="FFC000"/>
              </a:solidFill>
            </a:endParaRPr>
          </a:p>
          <a:p>
            <a:pPr algn="just"/>
            <a:r>
              <a:rPr lang="fr-FR" b="1" dirty="0">
                <a:solidFill>
                  <a:srgbClr val="FFC000"/>
                </a:solidFill>
              </a:rPr>
              <a:t> </a:t>
            </a:r>
            <a:r>
              <a:rPr lang="fr-FR" b="1" dirty="0" smtClean="0">
                <a:solidFill>
                  <a:srgbClr val="FFC000"/>
                </a:solidFill>
              </a:rPr>
              <a:t>                                                     Dominique</a:t>
            </a:r>
          </a:p>
          <a:p>
            <a:pPr algn="just"/>
            <a:r>
              <a:rPr lang="fr-FR" b="1" smtClean="0">
                <a:solidFill>
                  <a:srgbClr val="FFC000"/>
                </a:solidFill>
              </a:rPr>
              <a:t>                                                            </a:t>
            </a:r>
            <a:r>
              <a:rPr lang="fr-FR" b="1" dirty="0" smtClean="0">
                <a:solidFill>
                  <a:srgbClr val="FFC000"/>
                </a:solidFill>
              </a:rPr>
              <a:t>le 25 août 2017.</a:t>
            </a:r>
          </a:p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103" y="8634334"/>
            <a:ext cx="998299" cy="993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330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214</TotalTime>
  <Words>169</Words>
  <Application>Microsoft Office PowerPoint</Application>
  <PresentationFormat>Format A4 (210 x 297 mm)</PresentationFormat>
  <Paragraphs>31</Paragraphs>
  <Slides>3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Simpson</vt:lpstr>
      <vt:lpstr>Thème Office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Dominique dom51_</dc:creator>
  <cp:lastModifiedBy>Dominique dom51_</cp:lastModifiedBy>
  <cp:revision>26</cp:revision>
  <dcterms:created xsi:type="dcterms:W3CDTF">2020-12-07T14:35:38Z</dcterms:created>
  <dcterms:modified xsi:type="dcterms:W3CDTF">2021-09-09T12:35:53Z</dcterms:modified>
</cp:coreProperties>
</file>