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59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y6u9tMzY18qhbfwI8LBDQ==" hashData="7St+qvqhzF1FlIDOFaL4T4qzh4x1NGJNe5CtP5ZPD72sbvzZCZjpGw1R/VNxVw4RHRpzEUJz4S5TRT/LEtmk4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690C54-2C89-4473-9E2F-B00D1611E158}" type="datetimeFigureOut">
              <a:rPr lang="fr-FR" smtClean="0"/>
              <a:t>21/04/2021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621100-BB59-4DC7-876B-8CF7A02EF9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8803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08076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0995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41467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75514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29628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67368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87255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37196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62341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9947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8035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186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7166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67271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41967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6EC41-B0BC-4FBB-B7AF-3903E3A05670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907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6F00C-C0E9-4753-8EAF-9D77CF42892F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701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8D0C9-774E-485D-87A3-64293648D14D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816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E03A6-4DF0-484B-9CC9-FBFFA78706C9}" type="datetime1">
              <a:rPr lang="fr-FR" smtClean="0"/>
              <a:t>21/04/2021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9552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C80A2-0C13-4330-9C5B-1DA16A63E169}" type="datetime1">
              <a:rPr lang="fr-FR" smtClean="0"/>
              <a:t>21/04/2021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6616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2F57B-BC32-4AC0-A222-479533C7B0CF}" type="datetime1">
              <a:rPr lang="fr-FR" smtClean="0"/>
              <a:t>21/04/2021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40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0A006-AFE9-4940-82C5-51A0350BD956}" type="datetime1">
              <a:rPr lang="fr-FR" smtClean="0"/>
              <a:t>21/04/2021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124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3B79B-EC7E-4778-88C5-E2C9CAD7E813}" type="datetime1">
              <a:rPr lang="fr-FR" smtClean="0"/>
              <a:t>21/04/2021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512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1EEC9-266B-4098-98FB-5CF245568AA6}" type="datetime1">
              <a:rPr lang="fr-FR" smtClean="0"/>
              <a:t>21/04/2021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7873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CA72-7DE9-4929-9B06-44F809722D14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57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B94B0-39AA-4940-93F9-B72DE297D4CD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869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52000">
              <a:schemeClr val="accent5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462FB-D5EA-4F99-9299-1ED95C6876A7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9507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852" y="590155"/>
            <a:ext cx="10933044" cy="56926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1540269" y="2967335"/>
            <a:ext cx="9111470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BOOBS D’Amour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N°9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8840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  <p:sndAc>
          <p:stSnd loop="1">
            <p:snd r:embed="rId3" name="Pierre Perret - Les seins.wav"/>
          </p:stSnd>
        </p:sndAc>
      </p:transition>
    </mc:Choice>
    <mc:Fallback>
      <p:transition spd="slow" advTm="13000">
        <p:fade/>
        <p:sndAc>
          <p:stSnd loop="1">
            <p:snd r:embed="rId3" name="Pierre Perret - Les sein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691" r="463" b="5712"/>
          <a:stretch/>
        </p:blipFill>
        <p:spPr>
          <a:xfrm>
            <a:off x="649357" y="608077"/>
            <a:ext cx="10906539" cy="5656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33237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875" r="-87" b="18980"/>
          <a:stretch/>
        </p:blipFill>
        <p:spPr>
          <a:xfrm>
            <a:off x="621235" y="609600"/>
            <a:ext cx="10955328" cy="56719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9611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9138" t="6047" r="19138" b="59044"/>
          <a:stretch/>
        </p:blipFill>
        <p:spPr>
          <a:xfrm>
            <a:off x="659920" y="618642"/>
            <a:ext cx="10922480" cy="56678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2559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200" b="13719"/>
          <a:stretch/>
        </p:blipFill>
        <p:spPr>
          <a:xfrm>
            <a:off x="609600" y="589894"/>
            <a:ext cx="10959548" cy="56916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74149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861" y="581439"/>
            <a:ext cx="10880035" cy="5695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79864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1" y="609125"/>
            <a:ext cx="10972800" cy="56397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8293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349" y="594095"/>
            <a:ext cx="10972800" cy="57069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7662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285" b="24942"/>
          <a:stretch/>
        </p:blipFill>
        <p:spPr>
          <a:xfrm>
            <a:off x="662609" y="592448"/>
            <a:ext cx="10910964" cy="56885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56515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165" y="602007"/>
            <a:ext cx="10939670" cy="56539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63601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18430"/>
          <a:stretch/>
        </p:blipFill>
        <p:spPr>
          <a:xfrm>
            <a:off x="636104" y="599661"/>
            <a:ext cx="10919792" cy="56751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5702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2859" r="983" b="27976"/>
          <a:stretch/>
        </p:blipFill>
        <p:spPr>
          <a:xfrm>
            <a:off x="649357" y="605892"/>
            <a:ext cx="10933043" cy="56603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16872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31856"/>
          <a:stretch/>
        </p:blipFill>
        <p:spPr>
          <a:xfrm>
            <a:off x="622852" y="590384"/>
            <a:ext cx="10931944" cy="56646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92854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033" r="-78" b="7148"/>
          <a:stretch/>
        </p:blipFill>
        <p:spPr>
          <a:xfrm>
            <a:off x="649357" y="632352"/>
            <a:ext cx="10919792" cy="56386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05022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52" y="590155"/>
            <a:ext cx="10933044" cy="56926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2129764" y="2551837"/>
            <a:ext cx="7917231" cy="175432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BOOBS D’Amour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830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</TotalTime>
  <Words>98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2021-03-29T15:49:20Z</dcterms:created>
  <dcterms:modified xsi:type="dcterms:W3CDTF">2021-04-21T18:29:50Z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