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C5fyLYB5s+bXrmCmyDuNw==" hashData="ebujQMQLe4pMjD3BhBkJHJbGzuWvFrP0gzxrJlbdNrxJFs1cnDb8lLF1LXrhL4BqRH3neUiw1Yv2u88E8HCx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87" r="-242" b="24027"/>
          <a:stretch/>
        </p:blipFill>
        <p:spPr>
          <a:xfrm>
            <a:off x="628777" y="611441"/>
            <a:ext cx="10952430" cy="5670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054" r="214" b="9023"/>
          <a:stretch/>
        </p:blipFill>
        <p:spPr>
          <a:xfrm>
            <a:off x="635858" y="610588"/>
            <a:ext cx="10959185" cy="571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929" r="-305" b="20713"/>
          <a:stretch/>
        </p:blipFill>
        <p:spPr>
          <a:xfrm>
            <a:off x="649356" y="619679"/>
            <a:ext cx="10942793" cy="5648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532" r="-88" b="13176"/>
          <a:stretch/>
        </p:blipFill>
        <p:spPr>
          <a:xfrm>
            <a:off x="662609" y="609600"/>
            <a:ext cx="10905552" cy="56865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7984" r="23" b="13128"/>
          <a:stretch/>
        </p:blipFill>
        <p:spPr>
          <a:xfrm>
            <a:off x="636104" y="581845"/>
            <a:ext cx="10906539" cy="5697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" b="29769"/>
          <a:stretch/>
        </p:blipFill>
        <p:spPr>
          <a:xfrm>
            <a:off x="643113" y="597820"/>
            <a:ext cx="10950823" cy="5683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2021-04-21T18:21:38Z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