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9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Ddu/rkWmMc4ie1ZyUXINw==" hashData="NPGYinhmhiT4ek1MiNJV8HxCUwAMTaIkvuu3Q/41PPtEr05kIA1tySIgxNtYhSaJAUkncnko9nkzN9VIpPon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6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0C54-2C89-4473-9E2F-B00D1611E158}" type="datetimeFigureOut">
              <a:rPr lang="fr-FR" smtClean="0"/>
              <a:t>21/04/2021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21100-BB59-4DC7-876B-8CF7A02EF9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880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807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099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146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551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962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736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725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719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234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9947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3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8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716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7271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196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EC41-B0BC-4FBB-B7AF-3903E3A05670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90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00C-C0E9-4753-8EAF-9D77CF42892F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D0C9-774E-485D-87A3-64293648D14D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E03A6-4DF0-484B-9CC9-FBFFA78706C9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55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80A2-0C13-4330-9C5B-1DA16A63E169}" type="datetime1">
              <a:rPr lang="fr-FR" smtClean="0"/>
              <a:t>21/04/2021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61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57B-BC32-4AC0-A222-479533C7B0CF}" type="datetime1">
              <a:rPr lang="fr-FR" smtClean="0"/>
              <a:t>21/04/2021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40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0A006-AFE9-4940-82C5-51A0350BD956}" type="datetime1">
              <a:rPr lang="fr-FR" smtClean="0"/>
              <a:t>21/04/2021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2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3B79B-EC7E-4778-88C5-E2C9CAD7E813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51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EEC9-266B-4098-98FB-5CF245568AA6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8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CA72-7DE9-4929-9B06-44F809722D14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5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B94B0-39AA-4940-93F9-B72DE297D4CD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86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462FB-D5EA-4F99-9299-1ED95C6876A7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507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1540269" y="2967335"/>
            <a:ext cx="9111470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N°7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4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Pierre Perret - Les seins.wav"/>
          </p:stSnd>
        </p:sndAc>
      </p:transition>
    </mc:Choice>
    <mc:Fallback>
      <p:transition spd="slow" advTm="13000">
        <p:fade/>
        <p:sndAc>
          <p:stSnd loop="1">
            <p:snd r:embed="rId3" name="Pierre Perret - Les sei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91" r="463" b="5712"/>
          <a:stretch/>
        </p:blipFill>
        <p:spPr>
          <a:xfrm>
            <a:off x="649357" y="608077"/>
            <a:ext cx="10906539" cy="5656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323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386" r="338" b="19034"/>
          <a:stretch/>
        </p:blipFill>
        <p:spPr>
          <a:xfrm>
            <a:off x="681650" y="596348"/>
            <a:ext cx="10903148" cy="56586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611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138" t="6047" r="19138" b="59044"/>
          <a:stretch/>
        </p:blipFill>
        <p:spPr>
          <a:xfrm>
            <a:off x="659920" y="618642"/>
            <a:ext cx="10922480" cy="5667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2559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0574" r="-77" b="18609"/>
          <a:stretch/>
        </p:blipFill>
        <p:spPr>
          <a:xfrm>
            <a:off x="602334" y="601930"/>
            <a:ext cx="10976370" cy="57544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414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581439"/>
            <a:ext cx="10880035" cy="5695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986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9436" r="148" b="22299"/>
          <a:stretch/>
        </p:blipFill>
        <p:spPr>
          <a:xfrm>
            <a:off x="630755" y="600522"/>
            <a:ext cx="10957846" cy="5681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8293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349" y="594095"/>
            <a:ext cx="10972800" cy="5706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766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821" r="-79" b="14820"/>
          <a:stretch/>
        </p:blipFill>
        <p:spPr>
          <a:xfrm>
            <a:off x="622852" y="605542"/>
            <a:ext cx="10950271" cy="5636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651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65" y="602007"/>
            <a:ext cx="10939670" cy="5653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360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3968" r="375" b="20259"/>
          <a:stretch/>
        </p:blipFill>
        <p:spPr>
          <a:xfrm>
            <a:off x="593580" y="549498"/>
            <a:ext cx="11004839" cy="5692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702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859" r="983" b="27976"/>
          <a:stretch/>
        </p:blipFill>
        <p:spPr>
          <a:xfrm>
            <a:off x="649357" y="605892"/>
            <a:ext cx="10933043" cy="5660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1687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274" r="376" b="21165"/>
          <a:stretch/>
        </p:blipFill>
        <p:spPr>
          <a:xfrm>
            <a:off x="634022" y="609601"/>
            <a:ext cx="10903945" cy="56454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285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033" r="-78" b="7148"/>
          <a:stretch/>
        </p:blipFill>
        <p:spPr>
          <a:xfrm>
            <a:off x="649357" y="632352"/>
            <a:ext cx="10919792" cy="56386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05022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2129764" y="2551837"/>
            <a:ext cx="7917231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3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2021-03-29T15:49:20Z</dcterms:created>
  <dcterms:modified xsi:type="dcterms:W3CDTF">2021-04-21T18:13:59Z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