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59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KvbQpeaOma9SJGp2HiNog==" hashData="l7EwTshsvAKDnrGeHL/sz6yG/BCcmznD6IlxZ6CXZJUP5gejr8hWLFSMgZR0xA9QmwwlxnSGNk8XwVxNLGVE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138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0C54-2C89-4473-9E2F-B00D1611E158}" type="datetimeFigureOut">
              <a:rPr lang="fr-FR" smtClean="0"/>
              <a:t>21/04/2021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621100-BB59-4DC7-876B-8CF7A02EF9B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8803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8076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099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41467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5514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2962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67368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87255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37196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62341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9947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8035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1860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716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6727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621100-BB59-4DC7-876B-8CF7A02EF9B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41967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C6EC41-B0BC-4FBB-B7AF-3903E3A05670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1907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6F00C-C0E9-4753-8EAF-9D77CF42892F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701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E8D0C9-774E-485D-87A3-64293648D14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816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E03A6-4DF0-484B-9CC9-FBFFA78706C9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9552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C80A2-0C13-4330-9C5B-1DA16A63E169}" type="datetime1">
              <a:rPr lang="fr-FR" smtClean="0"/>
              <a:t>21/04/2021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61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E2F57B-BC32-4AC0-A222-479533C7B0CF}" type="datetime1">
              <a:rPr lang="fr-FR" smtClean="0"/>
              <a:t>21/04/2021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400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E0A006-AFE9-4940-82C5-51A0350BD956}" type="datetime1">
              <a:rPr lang="fr-FR" smtClean="0"/>
              <a:t>21/04/2021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1244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3B79B-EC7E-4778-88C5-E2C9CAD7E813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512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B1EEC9-266B-4098-98FB-5CF245568AA6}" type="datetime1">
              <a:rPr lang="fr-FR" smtClean="0"/>
              <a:t>21/04/2021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7873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0ECA72-7DE9-4929-9B06-44F809722D14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57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B94B0-39AA-4940-93F9-B72DE297D4CD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869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52000">
              <a:schemeClr val="accent5">
                <a:lumMod val="7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462FB-D5EA-4F99-9299-1ED95C6876A7}" type="datetime1">
              <a:rPr lang="fr-FR" smtClean="0"/>
              <a:t>21/04/2021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   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B11AD9-3D62-45A4-82FA-5A9834C123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9507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1540269" y="2967335"/>
            <a:ext cx="9111470" cy="923330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N°6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840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  <p:sndAc>
          <p:stSnd loop="1">
            <p:snd r:embed="rId3" name="Pierre Perret - Les seins.wav"/>
          </p:stSnd>
        </p:sndAc>
      </p:transition>
    </mc:Choice>
    <mc:Fallback>
      <p:transition spd="slow" advTm="13000">
        <p:fade/>
        <p:sndAc>
          <p:stSnd loop="1">
            <p:snd r:embed="rId3" name="Pierre Perret - Les sein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691" r="463" b="5712"/>
          <a:stretch/>
        </p:blipFill>
        <p:spPr>
          <a:xfrm>
            <a:off x="649357" y="608077"/>
            <a:ext cx="10906539" cy="56563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933237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5373" r="-247" b="12184"/>
          <a:stretch/>
        </p:blipFill>
        <p:spPr>
          <a:xfrm>
            <a:off x="647714" y="568178"/>
            <a:ext cx="10961190" cy="56868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6110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9138" t="6047" r="19138" b="59044"/>
          <a:stretch/>
        </p:blipFill>
        <p:spPr>
          <a:xfrm>
            <a:off x="659920" y="618642"/>
            <a:ext cx="10922480" cy="56678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2559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666" r="-78" b="26256"/>
          <a:stretch/>
        </p:blipFill>
        <p:spPr>
          <a:xfrm>
            <a:off x="655618" y="609598"/>
            <a:ext cx="10937869" cy="56454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4149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581439"/>
            <a:ext cx="10880035" cy="569512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7986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223" r="-193" b="16465"/>
          <a:stretch/>
        </p:blipFill>
        <p:spPr>
          <a:xfrm>
            <a:off x="649357" y="621243"/>
            <a:ext cx="10912596" cy="5633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8293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349" y="594095"/>
            <a:ext cx="10972800" cy="57069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3766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6159" r="186" b="15698"/>
          <a:stretch/>
        </p:blipFill>
        <p:spPr>
          <a:xfrm>
            <a:off x="633192" y="609601"/>
            <a:ext cx="10960975" cy="5671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56515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165" y="602007"/>
            <a:ext cx="10939670" cy="56539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63601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178" r="-48" b="23286"/>
          <a:stretch/>
        </p:blipFill>
        <p:spPr>
          <a:xfrm>
            <a:off x="641332" y="615334"/>
            <a:ext cx="10921403" cy="56661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257023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2859" r="983" b="27976"/>
          <a:stretch/>
        </p:blipFill>
        <p:spPr>
          <a:xfrm>
            <a:off x="649357" y="605892"/>
            <a:ext cx="10933043" cy="56603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16872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661" r="470" b="18487"/>
          <a:stretch/>
        </p:blipFill>
        <p:spPr>
          <a:xfrm>
            <a:off x="654284" y="628274"/>
            <a:ext cx="10888360" cy="56532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992854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033" r="-78" b="7148"/>
          <a:stretch/>
        </p:blipFill>
        <p:spPr>
          <a:xfrm>
            <a:off x="649357" y="632352"/>
            <a:ext cx="10919792" cy="56386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05022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571500" cmpd="dbl">
            <a:gradFill flip="none" rotWithShape="1">
              <a:gsLst>
                <a:gs pos="89000">
                  <a:schemeClr val="accent1">
                    <a:lumMod val="5000"/>
                    <a:lumOff val="95000"/>
                  </a:schemeClr>
                </a:gs>
                <a:gs pos="25000">
                  <a:schemeClr val="accent1">
                    <a:lumMod val="45000"/>
                    <a:lumOff val="55000"/>
                  </a:schemeClr>
                </a:gs>
                <a:gs pos="61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320040" y="289560"/>
            <a:ext cx="11536680" cy="6278880"/>
          </a:xfrm>
          <a:prstGeom prst="rect">
            <a:avLst/>
          </a:prstGeom>
          <a:noFill/>
          <a:ln w="2159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2" y="590155"/>
            <a:ext cx="10933044" cy="56926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angle 5"/>
          <p:cNvSpPr/>
          <p:nvPr/>
        </p:nvSpPr>
        <p:spPr>
          <a:xfrm>
            <a:off x="2129764" y="2551837"/>
            <a:ext cx="7917231" cy="1754326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Des BOOBS D’Amour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28BD3F-927C-4E5B-B65D-6645B5D1098A}" type="datetime1"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21/04/2021</a:t>
            </a:fld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smtClean="0">
                <a:ln>
                  <a:solidFill>
                    <a:srgbClr val="00B050"/>
                  </a:solidFill>
                </a:ln>
                <a:solidFill>
                  <a:srgbClr val="C000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   </a:t>
            </a:r>
            <a:endParaRPr lang="fr-FR" sz="2400" b="1" dirty="0">
              <a:ln>
                <a:solidFill>
                  <a:srgbClr val="00B050"/>
                </a:solidFill>
              </a:ln>
              <a:solidFill>
                <a:srgbClr val="C000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B11AD9-3D62-45A4-82FA-5A9834C123E7}" type="slidenum">
              <a:rPr lang="fr-FR" sz="2400" b="1" smtClean="0">
                <a:solidFill>
                  <a:srgbClr val="C00000"/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solidFill>
                <a:srgbClr val="C00000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83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14:flythrough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88</TotalTime>
  <Words>98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2021-03-29T15:49:20Z</dcterms:created>
  <dcterms:modified xsi:type="dcterms:W3CDTF">2021-04-21T18:04:19Z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