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ii3CvHvKH443/zYz4pJhg==" hashData="s2dYnSGOOCf/cDg7CdC4z7ON+BVGMDN+M8y41q/1hMqaqOLc7E3E4p8b2W2CwcDJec8+id64D7bAWbl1Cgk5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0C54-2C89-4473-9E2F-B00D1611E158}" type="datetimeFigureOut">
              <a:rPr lang="fr-FR" smtClean="0"/>
              <a:t>21/04/2021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21100-BB59-4DC7-876B-8CF7A02EF9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880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80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09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146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551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962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36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725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719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234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99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3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716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727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19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EC41-B0BC-4FBB-B7AF-3903E3A05670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0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00C-C0E9-4753-8EAF-9D77CF42892F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D0C9-774E-485D-87A3-64293648D14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E03A6-4DF0-484B-9CC9-FBFFA78706C9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80A2-0C13-4330-9C5B-1DA16A63E169}" type="datetime1">
              <a:rPr lang="fr-FR" smtClean="0"/>
              <a:t>21/04/2021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61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57B-BC32-4AC0-A222-479533C7B0CF}" type="datetime1">
              <a:rPr lang="fr-FR" smtClean="0"/>
              <a:t>21/04/2021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0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0A006-AFE9-4940-82C5-51A0350BD956}" type="datetime1">
              <a:rPr lang="fr-FR" smtClean="0"/>
              <a:t>21/04/2021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2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3B79B-EC7E-4778-88C5-E2C9CAD7E813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51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EEC9-266B-4098-98FB-5CF245568AA6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8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CA72-7DE9-4929-9B06-44F809722D14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B94B0-39AA-4940-93F9-B72DE297D4C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86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62FB-D5EA-4F99-9299-1ED95C6876A7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540269" y="2967335"/>
            <a:ext cx="9111470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4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Pierre Perret - Les seins.wav"/>
          </p:stSnd>
        </p:sndAc>
      </p:transition>
    </mc:Choice>
    <mc:Fallback>
      <p:transition spd="slow" advTm="13000">
        <p:fade/>
        <p:sndAc>
          <p:stSnd loop="1">
            <p:snd r:embed="rId3" name="Pierre Perret - Les sei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91" r="463" b="5712"/>
          <a:stretch/>
        </p:blipFill>
        <p:spPr>
          <a:xfrm>
            <a:off x="649357" y="608077"/>
            <a:ext cx="10906539" cy="5656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323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961" r="214" b="18116"/>
          <a:stretch/>
        </p:blipFill>
        <p:spPr>
          <a:xfrm>
            <a:off x="627639" y="592950"/>
            <a:ext cx="10965233" cy="5675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611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138" t="6047" r="19138" b="59044"/>
          <a:stretch/>
        </p:blipFill>
        <p:spPr>
          <a:xfrm>
            <a:off x="659920" y="618642"/>
            <a:ext cx="10922480" cy="5667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55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691" r="-36" b="17908"/>
          <a:stretch/>
        </p:blipFill>
        <p:spPr>
          <a:xfrm>
            <a:off x="622507" y="602626"/>
            <a:ext cx="10934082" cy="5652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414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581439"/>
            <a:ext cx="10880035" cy="5695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986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325" r="-14" b="6977"/>
          <a:stretch/>
        </p:blipFill>
        <p:spPr>
          <a:xfrm>
            <a:off x="662609" y="586748"/>
            <a:ext cx="10880034" cy="5684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293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9" y="594095"/>
            <a:ext cx="10972800" cy="5706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766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0506" r="-241" b="21753"/>
          <a:stretch/>
        </p:blipFill>
        <p:spPr>
          <a:xfrm>
            <a:off x="689113" y="609601"/>
            <a:ext cx="10895575" cy="56529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651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65" y="602007"/>
            <a:ext cx="10939670" cy="5653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360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802" r="734" b="13190"/>
          <a:stretch/>
        </p:blipFill>
        <p:spPr>
          <a:xfrm>
            <a:off x="634401" y="610158"/>
            <a:ext cx="10933845" cy="56581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70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59" r="983" b="27976"/>
          <a:stretch/>
        </p:blipFill>
        <p:spPr>
          <a:xfrm>
            <a:off x="649357" y="605892"/>
            <a:ext cx="10933043" cy="566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1687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689" r="-14" b="15843"/>
          <a:stretch/>
        </p:blipFill>
        <p:spPr>
          <a:xfrm>
            <a:off x="661041" y="609600"/>
            <a:ext cx="10869918" cy="56586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285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033" r="-78" b="7148"/>
          <a:stretch/>
        </p:blipFill>
        <p:spPr>
          <a:xfrm>
            <a:off x="649357" y="632352"/>
            <a:ext cx="10919792" cy="5638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0502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2129764" y="2551837"/>
            <a:ext cx="7917231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3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2021-03-29T15:49:20Z</dcterms:created>
  <dcterms:modified xsi:type="dcterms:W3CDTF">2021-04-21T17:55:15Z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