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+warvtyJhZA8MlbIi+XEg==" hashData="B/MuqeZHhoWoE8C9rx7dKbPJ8sL0kxFi3Od79wmrrQbXuP208khNypZOtKtEeDi1yifhEWEPeRbMVTUkZRiO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21/04/2021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21/04/2021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21/04/2021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D’Amour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875" r="375" b="15953"/>
          <a:stretch/>
        </p:blipFill>
        <p:spPr>
          <a:xfrm>
            <a:off x="609600" y="609506"/>
            <a:ext cx="10939352" cy="5672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657" r="-54" b="21353"/>
          <a:stretch/>
        </p:blipFill>
        <p:spPr>
          <a:xfrm>
            <a:off x="609600" y="621262"/>
            <a:ext cx="10947909" cy="5620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781" r="-79" b="16634"/>
          <a:stretch/>
        </p:blipFill>
        <p:spPr>
          <a:xfrm>
            <a:off x="644019" y="613616"/>
            <a:ext cx="10944839" cy="5654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845" r="506" b="26451"/>
          <a:stretch/>
        </p:blipFill>
        <p:spPr>
          <a:xfrm>
            <a:off x="636673" y="588392"/>
            <a:ext cx="10930531" cy="5614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039" r="50" b="20291"/>
          <a:stretch/>
        </p:blipFill>
        <p:spPr>
          <a:xfrm>
            <a:off x="636105" y="598109"/>
            <a:ext cx="10919792" cy="56701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688" r="50" b="11854"/>
          <a:stretch/>
        </p:blipFill>
        <p:spPr>
          <a:xfrm>
            <a:off x="662609" y="579503"/>
            <a:ext cx="10911051" cy="567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2021-04-21T17:45:13Z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