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tqfR7CP0S0M66rWzGPPnA==" hashData="WP1Um+Sk05qj2zLsKb44LDtGVSEhBo71fdsyVxytd78KheOLVDXXbcsAUcZG6BIYm4tnchwixQxLY8c5QBwE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1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0C54-2C89-4473-9E2F-B00D1611E158}" type="datetimeFigureOut">
              <a:rPr lang="fr-FR" smtClean="0"/>
              <a:t>31/03/2021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21100-BB59-4DC7-876B-8CF7A02EF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80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09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46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55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6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36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25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1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34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99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3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716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727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19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EC41-B0BC-4FBB-B7AF-3903E3A05670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0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00C-C0E9-4753-8EAF-9D77CF42892F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D0C9-774E-485D-87A3-64293648D14D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E03A6-4DF0-484B-9CC9-FBFFA78706C9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80A2-0C13-4330-9C5B-1DA16A63E169}" type="datetime1">
              <a:rPr lang="fr-FR" smtClean="0"/>
              <a:t>31/03/2021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61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57B-BC32-4AC0-A222-479533C7B0CF}" type="datetime1">
              <a:rPr lang="fr-FR" smtClean="0"/>
              <a:t>31/03/2021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0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A006-AFE9-4940-82C5-51A0350BD956}" type="datetime1">
              <a:rPr lang="fr-FR" smtClean="0"/>
              <a:t>31/03/2021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2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3B79B-EC7E-4778-88C5-E2C9CAD7E813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1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EEC9-266B-4098-98FB-5CF245568AA6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CA72-7DE9-4929-9B06-44F809722D14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B94B0-39AA-4940-93F9-B72DE297D4CD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8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62FB-D5EA-4F99-9299-1ED95C6876A7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540269" y="2967335"/>
            <a:ext cx="9111470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D’Amour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4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Pierre Perret - Les seins.wav"/>
          </p:stSnd>
        </p:sndAc>
      </p:transition>
    </mc:Choice>
    <mc:Fallback>
      <p:transition spd="slow" advTm="13000">
        <p:fade/>
        <p:sndAc>
          <p:stSnd loop="1">
            <p:snd r:embed="rId3" name="Pierre Perret - Les se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91" r="463" b="5712"/>
          <a:stretch/>
        </p:blipFill>
        <p:spPr>
          <a:xfrm>
            <a:off x="649357" y="608077"/>
            <a:ext cx="10906539" cy="5656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32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894" r="487"/>
          <a:stretch/>
        </p:blipFill>
        <p:spPr>
          <a:xfrm>
            <a:off x="569843" y="615396"/>
            <a:ext cx="11074463" cy="56664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61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38" t="6047" r="19138" b="59044"/>
          <a:stretch/>
        </p:blipFill>
        <p:spPr>
          <a:xfrm>
            <a:off x="659920" y="618642"/>
            <a:ext cx="10922480" cy="5667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55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040" r="-241" b="8641"/>
          <a:stretch/>
        </p:blipFill>
        <p:spPr>
          <a:xfrm>
            <a:off x="675861" y="622443"/>
            <a:ext cx="10880035" cy="56193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414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581439"/>
            <a:ext cx="10880035" cy="5695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86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764" t="29758" r="333" b="26765"/>
          <a:stretch/>
        </p:blipFill>
        <p:spPr>
          <a:xfrm>
            <a:off x="662609" y="622852"/>
            <a:ext cx="10983401" cy="56172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29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9" y="594095"/>
            <a:ext cx="10972800" cy="5706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6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062" r="145" b="29275"/>
          <a:stretch/>
        </p:blipFill>
        <p:spPr>
          <a:xfrm>
            <a:off x="662609" y="638759"/>
            <a:ext cx="10866782" cy="55645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5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5" y="602007"/>
            <a:ext cx="10939670" cy="5653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60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041" r="11583" b="56916"/>
          <a:stretch/>
        </p:blipFill>
        <p:spPr>
          <a:xfrm>
            <a:off x="677108" y="636105"/>
            <a:ext cx="10841449" cy="55672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70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59" r="983" b="27976"/>
          <a:stretch/>
        </p:blipFill>
        <p:spPr>
          <a:xfrm>
            <a:off x="649357" y="605892"/>
            <a:ext cx="10933043" cy="566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687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445" r="-662" b="11041"/>
          <a:stretch/>
        </p:blipFill>
        <p:spPr>
          <a:xfrm>
            <a:off x="689113" y="653710"/>
            <a:ext cx="10893282" cy="55885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285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033" r="-78" b="7148"/>
          <a:stretch/>
        </p:blipFill>
        <p:spPr>
          <a:xfrm>
            <a:off x="649357" y="632352"/>
            <a:ext cx="10919792" cy="5638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50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129764" y="2551837"/>
            <a:ext cx="791723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3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2021-03-29T15:49:20Z</dcterms:created>
  <dcterms:modified xsi:type="dcterms:W3CDTF">2021-03-31T21:09:35Z</dcterms:modified>
</cp:coreProperties>
</file>