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59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9k5C0UexToAUxPSA73DyCA==" hashData="GYlt2+wV0qX71boPgRL4q9LzCLH6N2uAT8Zj5t1qzCAxzDk7gNLQlQMNTBdp4TBFDlUtYmBqYpgNM8ZiJl1ik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6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38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690C54-2C89-4473-9E2F-B00D1611E158}" type="datetimeFigureOut">
              <a:rPr lang="fr-FR" smtClean="0"/>
              <a:t>29/03/2021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5621100-BB59-4DC7-876B-8CF7A02EF9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68803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08076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30995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41467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75514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29628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67368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872553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371965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623413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199479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80357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61860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371669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672719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41967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C6EC41-B0BC-4FBB-B7AF-3903E3A05670}" type="datetime1">
              <a:rPr lang="fr-FR" smtClean="0"/>
              <a:t>29/03/2021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1907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6F00C-C0E9-4753-8EAF-9D77CF42892F}" type="datetime1">
              <a:rPr lang="fr-FR" smtClean="0"/>
              <a:t>29/03/2021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701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8D0C9-774E-485D-87A3-64293648D14D}" type="datetime1">
              <a:rPr lang="fr-FR" smtClean="0"/>
              <a:t>29/03/2021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816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E03A6-4DF0-484B-9CC9-FBFFA78706C9}" type="datetime1">
              <a:rPr lang="fr-FR" smtClean="0"/>
              <a:t>29/03/2021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9552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C80A2-0C13-4330-9C5B-1DA16A63E169}" type="datetime1">
              <a:rPr lang="fr-FR" smtClean="0"/>
              <a:t>29/03/2021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6616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2F57B-BC32-4AC0-A222-479533C7B0CF}" type="datetime1">
              <a:rPr lang="fr-FR" smtClean="0"/>
              <a:t>29/03/2021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3400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0A006-AFE9-4940-82C5-51A0350BD956}" type="datetime1">
              <a:rPr lang="fr-FR" smtClean="0"/>
              <a:t>29/03/2021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1244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3B79B-EC7E-4778-88C5-E2C9CAD7E813}" type="datetime1">
              <a:rPr lang="fr-FR" smtClean="0"/>
              <a:t>29/03/2021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0512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1EEC9-266B-4098-98FB-5CF245568AA6}" type="datetime1">
              <a:rPr lang="fr-FR" smtClean="0"/>
              <a:t>29/03/2021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7873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0ECA72-7DE9-4929-9B06-44F809722D14}" type="datetime1">
              <a:rPr lang="fr-FR" smtClean="0"/>
              <a:t>29/03/2021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857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9B94B0-39AA-4940-93F9-B72DE297D4CD}" type="datetime1">
              <a:rPr lang="fr-FR" smtClean="0"/>
              <a:t>29/03/2021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2869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C00000"/>
            </a:gs>
            <a:gs pos="0">
              <a:schemeClr val="accent1">
                <a:lumMod val="45000"/>
                <a:lumOff val="55000"/>
              </a:schemeClr>
            </a:gs>
            <a:gs pos="52000">
              <a:schemeClr val="accent5">
                <a:lumMod val="7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1462FB-D5EA-4F99-9299-1ED95C6876A7}" type="datetime1">
              <a:rPr lang="fr-FR" smtClean="0"/>
              <a:t>29/03/2021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95071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2852" y="590155"/>
            <a:ext cx="10933044" cy="56926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Rectangle 5"/>
          <p:cNvSpPr/>
          <p:nvPr/>
        </p:nvSpPr>
        <p:spPr>
          <a:xfrm>
            <a:off x="1540269" y="2967335"/>
            <a:ext cx="9111470" cy="923330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Des BOOBS D’Amour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N°2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1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88403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  <p:sndAc>
          <p:stSnd loop="1">
            <p:snd r:embed="rId3" name="Pierre Perret - Les seins.wav"/>
          </p:stSnd>
        </p:sndAc>
      </p:transition>
    </mc:Choice>
    <mc:Fallback>
      <p:transition spd="slow" advTm="13000">
        <p:fade/>
        <p:sndAc>
          <p:stSnd loop="1">
            <p:snd r:embed="rId3" name="Pierre Perret - Les sein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2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6691" r="463" b="5712"/>
          <a:stretch/>
        </p:blipFill>
        <p:spPr>
          <a:xfrm>
            <a:off x="649357" y="608077"/>
            <a:ext cx="10906539" cy="56563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9332378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3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62609" y="617854"/>
            <a:ext cx="10893287" cy="566122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996110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4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59920" y="618642"/>
            <a:ext cx="10922480" cy="566780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725595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5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22853" y="612819"/>
            <a:ext cx="10959548" cy="56530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74149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6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5861" y="581439"/>
            <a:ext cx="10880035" cy="56951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79864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7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9357" y="591219"/>
            <a:ext cx="10933043" cy="56932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182938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8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6349" y="594095"/>
            <a:ext cx="10972800" cy="57069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37662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9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9357" y="597778"/>
            <a:ext cx="10919791" cy="56572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56515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10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165" y="602007"/>
            <a:ext cx="10939670" cy="56539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636016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11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6105" y="611740"/>
            <a:ext cx="10919792" cy="56743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57023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12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9357" y="605892"/>
            <a:ext cx="10933043" cy="566036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16872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13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55"/>
          <a:stretch/>
        </p:blipFill>
        <p:spPr>
          <a:xfrm>
            <a:off x="636105" y="619846"/>
            <a:ext cx="10959548" cy="56610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992854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14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51116" y="617617"/>
            <a:ext cx="10904780" cy="566246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05022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852" y="590155"/>
            <a:ext cx="10933044" cy="56926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Rectangle 5"/>
          <p:cNvSpPr/>
          <p:nvPr/>
        </p:nvSpPr>
        <p:spPr>
          <a:xfrm>
            <a:off x="2129764" y="2551837"/>
            <a:ext cx="7917231" cy="1754326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Des BOOBS D’Amour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15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8830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96</TotalTime>
  <Words>98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2021-03-29T15:49:20Z</dcterms:created>
  <dcterms:modified xsi:type="dcterms:W3CDTF">2021-03-29T18:43:06Z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