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2sd8zRQr/NU7L+CS0XwxQ==" hashData="Zouw0KfN4AKgpE0k2sZhUvpg+Igy+9vctnzTIgm2izirflAM6BBtiD4WCa5TLndVlrsi2ba2SF4pR6C3dxif5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29/03/2021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29/03/2021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29/03/2021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29/03/2021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40269" y="2967335"/>
            <a:ext cx="9111470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573" r="341" b="19352"/>
          <a:stretch/>
        </p:blipFill>
        <p:spPr>
          <a:xfrm>
            <a:off x="636104" y="585703"/>
            <a:ext cx="10919791" cy="5701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38" t="6047" r="19138" b="59044"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05" t="19682" r="1305" b="24612"/>
          <a:stretch/>
        </p:blipFill>
        <p:spPr>
          <a:xfrm>
            <a:off x="636104" y="607934"/>
            <a:ext cx="10959547" cy="5673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681" t="26038" r="4681" b="32042"/>
          <a:stretch/>
        </p:blipFill>
        <p:spPr>
          <a:xfrm>
            <a:off x="594995" y="608633"/>
            <a:ext cx="10986770" cy="5640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7623" r="148" b="18900"/>
          <a:stretch/>
        </p:blipFill>
        <p:spPr>
          <a:xfrm>
            <a:off x="647906" y="619579"/>
            <a:ext cx="10934494" cy="5678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648" r="-305" b="8023"/>
          <a:stretch/>
        </p:blipFill>
        <p:spPr>
          <a:xfrm>
            <a:off x="649356" y="610689"/>
            <a:ext cx="10962315" cy="5659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59" r="983" b="27976"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33" r="-78" b="7148"/>
          <a:stretch/>
        </p:blipFill>
        <p:spPr>
          <a:xfrm>
            <a:off x="649357" y="632352"/>
            <a:ext cx="10919792" cy="5638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03718"/>
            <a:ext cx="10910698" cy="5664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2021-03-29T15:49:20Z</dcterms:created>
  <dcterms:modified xsi:type="dcterms:W3CDTF">2021-03-29T17:10:19Z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