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8Alw1qwzhm8MAnCikllNwQ==" hashData="vpjgOO8zW14gF9DGs8utJb77K1D2i7i/NfZRx0L9uscE6dRCTB8dmjs6pz4JN6tzls2bR/wj28csKKa8KflHs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35" autoAdjust="0"/>
    <p:restoredTop sz="94660"/>
  </p:normalViewPr>
  <p:slideViewPr>
    <p:cSldViewPr snapToGrid="0" showGuides="1">
      <p:cViewPr varScale="1">
        <p:scale>
          <a:sx n="58" d="100"/>
          <a:sy n="58" d="100"/>
        </p:scale>
        <p:origin x="72" y="4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CC7DB7-F003-4D2F-A828-42F55573A728}" type="datetimeFigureOut">
              <a:rPr lang="fr-FR" smtClean="0"/>
              <a:t>03/06/2021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CE8A48-A453-4E4D-99EA-B25720CD014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5799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3062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909992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2642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54634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8693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6016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16651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80969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4787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980125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603917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896891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685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25681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CE8A48-A453-4E4D-99EA-B25720CD014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43841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38AC9-F042-4EDB-B831-C3F80C2041EA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74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73DD6-7B15-451E-B83E-C861FC8FD92E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2775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A1F16-D5A3-4108-84B6-9CA602E48DEA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611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06CF90-1CDF-4638-84EA-C14F25D1E45C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3005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BCF907-7A9C-4A61-BECC-9E2B81B11F4C}" type="datetime1">
              <a:rPr lang="fr-FR" smtClean="0"/>
              <a:t>03/06/2021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398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7D21D9-3FB6-4C16-95E7-B19AE10D4E63}" type="datetime1">
              <a:rPr lang="fr-FR" smtClean="0"/>
              <a:t>03/06/2021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0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E2C05-E6D0-47A0-9745-197804E7F2C4}" type="datetime1">
              <a:rPr lang="fr-FR" smtClean="0"/>
              <a:t>03/06/2021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534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3BA39F-4C01-4880-8ACA-90C5D9A491DF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05763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53007-DC3E-4C86-AABF-5A11605407F7}" type="datetime1">
              <a:rPr lang="fr-FR" smtClean="0"/>
              <a:t>03/06/2021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7991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4FCC5-3331-4997-9424-5515B5650C7B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36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9723D-4F26-48AE-B426-090B77AA6373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8254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74000">
              <a:schemeClr val="bg1"/>
            </a:gs>
            <a:gs pos="86000">
              <a:srgbClr val="C00000"/>
            </a:gs>
            <a:gs pos="95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A0609-714D-4513-90ED-E94B6B6CB8F1}" type="datetime1">
              <a:rPr lang="fr-FR" smtClean="0"/>
              <a:t>03/06/2021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C1242B-ADE9-408B-987F-EF91BE8AE32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676569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84960" y="883305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036234" y="2967335"/>
            <a:ext cx="8119531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</a:t>
            </a:r>
            <a:r>
              <a:rPr lang="fr-FR" sz="540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Bretagne </a:t>
            </a:r>
            <a:r>
              <a:rPr lang="fr-FR" sz="540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N°9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7519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  <p:sndAc>
          <p:stSnd loop="1">
            <p:snd r:embed="rId3" name="Diaouled ar Menez Etienne Riwallan Dans Plinn-fest noz.wav"/>
          </p:stSnd>
        </p:sndAc>
      </p:transition>
    </mc:Choice>
    <mc:Fallback>
      <p:transition spd="slow" advTm="12000">
        <p:fade/>
        <p:sndAc>
          <p:stSnd loop="1">
            <p:snd r:embed="rId3" name="Diaouled ar Menez Etienne Riwallan Dans Plinn-fest noz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504839" y="889843"/>
            <a:ext cx="9182322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Du soleil en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?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Oh Ma doué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plusieurs fois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dans la journée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?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922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1161" y="993748"/>
            <a:ext cx="8884920" cy="4751732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Rectangle 2"/>
          <p:cNvSpPr/>
          <p:nvPr/>
        </p:nvSpPr>
        <p:spPr>
          <a:xfrm>
            <a:off x="1460756" y="1292122"/>
            <a:ext cx="9270487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Oh une merveille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il y a même des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Français qui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viennent le voir !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Nous appelons cela</a:t>
            </a:r>
          </a:p>
          <a:p>
            <a:pPr algn="ctr"/>
            <a:r>
              <a:rPr lang="fr-FR" sz="4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des touristes !</a:t>
            </a:r>
            <a:endParaRPr lang="fr-FR" sz="4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2481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6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531" b="6489"/>
          <a:stretch/>
        </p:blipFill>
        <p:spPr>
          <a:xfrm>
            <a:off x="1895302" y="920256"/>
            <a:ext cx="8356491" cy="491527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663277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9085" y="870155"/>
            <a:ext cx="5968538" cy="504712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24658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6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45425" y="881980"/>
            <a:ext cx="8495608" cy="494773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655858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7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797" t="3397" r="3311" b="4398"/>
          <a:stretch/>
        </p:blipFill>
        <p:spPr>
          <a:xfrm>
            <a:off x="2277687" y="873437"/>
            <a:ext cx="7764088" cy="500546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88692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8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2399" y="947651"/>
            <a:ext cx="9148164" cy="49045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48010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9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0773" y="883781"/>
            <a:ext cx="8363758" cy="501825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381662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10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718" y="968433"/>
            <a:ext cx="8568564" cy="49211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2004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77193" y="902838"/>
            <a:ext cx="7414951" cy="493431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60924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12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466" y="958931"/>
            <a:ext cx="6521290" cy="490985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316665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13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7409" r="77"/>
          <a:stretch/>
        </p:blipFill>
        <p:spPr>
          <a:xfrm>
            <a:off x="1712422" y="940974"/>
            <a:ext cx="8861367" cy="487404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285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14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3622" y="931025"/>
            <a:ext cx="9119920" cy="48712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46614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295400" y="666750"/>
            <a:ext cx="9601200" cy="5448300"/>
          </a:xfrm>
          <a:prstGeom prst="rect">
            <a:avLst/>
          </a:prstGeom>
          <a:noFill/>
          <a:ln w="317500">
            <a:solidFill>
              <a:srgbClr val="FFFF00"/>
            </a:solidFill>
            <a:prstDash val="sysDot"/>
          </a:ln>
          <a:effectLst>
            <a:glow rad="228600">
              <a:srgbClr val="FF0000">
                <a:alpha val="75000"/>
              </a:srgbClr>
            </a:glow>
            <a:softEdge rad="381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57200" y="6341397"/>
            <a:ext cx="2932471" cy="365125"/>
          </a:xfrm>
        </p:spPr>
        <p:txBody>
          <a:bodyPr/>
          <a:lstStyle/>
          <a:p>
            <a:fld id="{694F049F-A3A9-4CB6-B361-6CF9D52EC836}" type="datetime1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03/06/2021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Wide Latin" panose="020A0A07050505020404" pitchFamily="18" charset="0"/>
              </a:rPr>
              <a:t>PPS   Lande   2021</a:t>
            </a:r>
            <a:endParaRPr lang="fr-FR" sz="1800" b="1" dirty="0">
              <a:latin typeface="Wide Latin" panose="020A0A07050505020404" pitchFamily="18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2580" y="880240"/>
            <a:ext cx="9006840" cy="4938375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54845" y="6341192"/>
            <a:ext cx="2743200" cy="365125"/>
          </a:xfrm>
        </p:spPr>
        <p:txBody>
          <a:bodyPr/>
          <a:lstStyle/>
          <a:p>
            <a:fld id="{52C1242B-ADE9-408B-987F-EF91BE8AE32C}" type="slidenum">
              <a:rPr lang="fr-FR" sz="2000" b="1" smtClean="0">
                <a:solidFill>
                  <a:schemeClr val="tx1"/>
                </a:solidFill>
                <a:latin typeface="Wide Latin" panose="020A0A07050505020404" pitchFamily="18" charset="0"/>
              </a:rPr>
              <a:t>15</a:t>
            </a:fld>
            <a:endParaRPr lang="fr-FR" sz="2000" b="1" dirty="0">
              <a:solidFill>
                <a:schemeClr val="tx1"/>
              </a:solidFill>
              <a:latin typeface="Wide Latin" panose="020A0A07050505020404" pitchFamily="18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06290" y="2056767"/>
            <a:ext cx="6779420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C’était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Au soleil de</a:t>
            </a:r>
          </a:p>
          <a:p>
            <a:pPr algn="ctr"/>
            <a:r>
              <a:rPr lang="fr-FR" sz="5400" dirty="0" smtClean="0">
                <a:ln w="0">
                  <a:solidFill>
                    <a:srgbClr val="FFC000"/>
                  </a:solidFill>
                </a:ln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Wide Latin" panose="020A0A07050505020404" pitchFamily="18" charset="0"/>
              </a:rPr>
              <a:t> Bretagne </a:t>
            </a:r>
            <a:endParaRPr lang="fr-FR" sz="5400" b="0" cap="none" spc="0" dirty="0">
              <a:ln w="0">
                <a:solidFill>
                  <a:srgbClr val="FFC000"/>
                </a:solidFill>
              </a:ln>
              <a:solidFill>
                <a:schemeClr val="tx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Wide Latin" panose="020A0A070505050204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1448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</TotalTime>
  <Words>146</Words>
  <Application>Microsoft Office PowerPoint</Application>
  <PresentationFormat>Grand écran</PresentationFormat>
  <Paragraphs>77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Wide Latin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10</cp:revision>
  <dcterms:created xsi:type="dcterms:W3CDTF">2021-03-02T08:27:37Z</dcterms:created>
  <dcterms:modified xsi:type="dcterms:W3CDTF">2021-06-03T13:50:51Z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