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haJA38PMnisEROh2prAdw==" hashData="/tjF4umLDVKYnjQpsAB1VYPuS0/Kw6JPRXS6n7w6ya4CPOFI5Bq+pvvaynsaBiZ+eeBM7xxYcBVMQ7kXj/Tf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7DB7-F003-4D2F-A828-42F55573A728}" type="datetimeFigureOut">
              <a:rPr lang="fr-FR" smtClean="0"/>
              <a:t>03/06/2021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8A48-A453-4E4D-99EA-B25720CD0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79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06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9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4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546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69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60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65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096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01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9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68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6856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568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8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8AC9-F042-4EDB-B831-C3F80C2041EA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4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3DD6-7B15-451E-B83E-C861FC8FD92E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7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A1F16-D5A3-4108-84B6-9CA602E48DEA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6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CF90-1CDF-4638-84EA-C14F25D1E45C}" type="datetime1">
              <a:rPr lang="fr-FR" smtClean="0"/>
              <a:t>03/06/2021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0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CF907-7A9C-4A61-BECC-9E2B81B11F4C}" type="datetime1">
              <a:rPr lang="fr-FR" smtClean="0"/>
              <a:t>03/06/2021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9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21D9-3FB6-4C16-95E7-B19AE10D4E63}" type="datetime1">
              <a:rPr lang="fr-FR" smtClean="0"/>
              <a:t>03/06/2021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2C05-E6D0-47A0-9745-197804E7F2C4}" type="datetime1">
              <a:rPr lang="fr-FR" smtClean="0"/>
              <a:t>03/06/2021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4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A39F-4C01-4880-8ACA-90C5D9A491DF}" type="datetime1">
              <a:rPr lang="fr-FR" smtClean="0"/>
              <a:t>03/06/2021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3007-DC3E-4C86-AABF-5A11605407F7}" type="datetime1">
              <a:rPr lang="fr-FR" smtClean="0"/>
              <a:t>03/06/2021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79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FCC5-3331-4997-9424-5515B5650C7B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723D-4F26-48AE-B426-090B77AA6373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5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0609-714D-4513-90ED-E94B6B6CB8F1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65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4960" y="883305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28220" y="2967335"/>
            <a:ext cx="81355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N°8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2000">
        <p:fad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4839" y="889843"/>
            <a:ext cx="9182322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Du soleil en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?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Oh Ma doué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plusieurs fois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dans la journée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?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161" y="993748"/>
            <a:ext cx="8884920" cy="4751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460756" y="1292122"/>
            <a:ext cx="927048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Oh une merveille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il y a même des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Français qui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viennent le voir !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Nous appelons cela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des touristes !</a:t>
            </a:r>
            <a:endParaRPr lang="fr-FR" sz="4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887" y="843009"/>
            <a:ext cx="7474226" cy="49863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3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9129" y="950429"/>
            <a:ext cx="7394713" cy="48527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46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399" y="947194"/>
            <a:ext cx="7421217" cy="489370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585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450" y="980661"/>
            <a:ext cx="8566584" cy="47972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8692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6087" y="972231"/>
            <a:ext cx="6559826" cy="49135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480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1004882"/>
            <a:ext cx="8441635" cy="48482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166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315" y="982830"/>
            <a:ext cx="7237370" cy="48161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200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4208" y="953825"/>
            <a:ext cx="8123583" cy="48741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6092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625" y="1100137"/>
            <a:ext cx="8286750" cy="46577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1666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652" y="880390"/>
            <a:ext cx="7474226" cy="49737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2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616"/>
          <a:stretch/>
        </p:blipFill>
        <p:spPr>
          <a:xfrm>
            <a:off x="2054087" y="815771"/>
            <a:ext cx="8083825" cy="50312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4661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2580" y="880240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6290" y="2056767"/>
            <a:ext cx="67794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146</Words>
  <Application>Microsoft Office PowerPoint</Application>
  <PresentationFormat>Grand écran</PresentationFormat>
  <Paragraphs>77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2021-03-02T08:27:37Z</dcterms:created>
  <dcterms:modified xsi:type="dcterms:W3CDTF">2021-06-03T09:45:20Z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