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0LdA9d14h5buUPwEDqZXw==" hashData="hiyskyEmttpcAYEENTM7G3j107HB80nHNXgQQvgbjYC8yPLXzjU1GQwLkRVZHsJYgvyWFwd6VMpndFm/KXP6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17988" y="2967335"/>
            <a:ext cx="79560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N°7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6" b="21226"/>
          <a:stretch/>
        </p:blipFill>
        <p:spPr>
          <a:xfrm>
            <a:off x="1572053" y="1004887"/>
            <a:ext cx="9047893" cy="47720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533165" y="2967335"/>
            <a:ext cx="712566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Cap Erquy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2" r="8925"/>
          <a:stretch/>
        </p:blipFill>
        <p:spPr>
          <a:xfrm>
            <a:off x="1611108" y="942975"/>
            <a:ext cx="9004505" cy="49196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956370"/>
            <a:ext cx="8972550" cy="48381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875" r="158" b="20309"/>
          <a:stretch/>
        </p:blipFill>
        <p:spPr>
          <a:xfrm>
            <a:off x="1585914" y="957263"/>
            <a:ext cx="9001124" cy="4857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84" b="3924"/>
          <a:stretch/>
        </p:blipFill>
        <p:spPr>
          <a:xfrm>
            <a:off x="1585913" y="996161"/>
            <a:ext cx="9001125" cy="48188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5" b="18918"/>
          <a:stretch/>
        </p:blipFill>
        <p:spPr>
          <a:xfrm>
            <a:off x="1618563" y="979496"/>
            <a:ext cx="8954874" cy="48228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293" r="8156" b="-1"/>
          <a:stretch/>
        </p:blipFill>
        <p:spPr>
          <a:xfrm>
            <a:off x="1628775" y="942976"/>
            <a:ext cx="8972550" cy="48815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383" t="-295" r="4990"/>
          <a:stretch/>
        </p:blipFill>
        <p:spPr>
          <a:xfrm>
            <a:off x="1571625" y="928688"/>
            <a:ext cx="9043988" cy="49099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578" y="971549"/>
            <a:ext cx="9029035" cy="48434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8812"/>
          <a:stretch/>
        </p:blipFill>
        <p:spPr>
          <a:xfrm>
            <a:off x="1600201" y="939159"/>
            <a:ext cx="9001124" cy="49044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98" r="18192" b="1"/>
          <a:stretch/>
        </p:blipFill>
        <p:spPr>
          <a:xfrm>
            <a:off x="1604962" y="942975"/>
            <a:ext cx="8996363" cy="48910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148</Words>
  <Application>Microsoft Office PowerPoint</Application>
  <PresentationFormat>Grand écran</PresentationFormat>
  <Paragraphs>78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2021-03-02T08:27:37Z</dcterms:created>
  <dcterms:modified xsi:type="dcterms:W3CDTF">2021-03-02T19:57:25Z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