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C/LXQRtF/dtbjefddQgWw==" hashData="e2Pt2jV/2k8UY897EazRLmiMFEmk0ayADn7B7Y+1xLvrABetKP960m4ktdu2zj3cyRLJtnwEACEIHpG7ppfJ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C7DB7-F003-4D2F-A828-42F55573A728}" type="datetimeFigureOut">
              <a:rPr lang="fr-FR" smtClean="0"/>
              <a:t>02/03/2021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E8A48-A453-4E4D-99EA-B25720CD0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79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062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099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642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546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869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601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665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096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787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01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039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6856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5681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9689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384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38AC9-F042-4EDB-B831-C3F80C2041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74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73DD6-7B15-451E-B83E-C861FC8FD92E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77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A1F16-D5A3-4108-84B6-9CA602E48D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61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6CF90-1CDF-4638-84EA-C14F25D1E45C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00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CF907-7A9C-4A61-BECC-9E2B81B11F4C}" type="datetime1">
              <a:rPr lang="fr-FR" smtClean="0"/>
              <a:t>02/03/2021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39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21D9-3FB6-4C16-95E7-B19AE10D4E63}" type="datetime1">
              <a:rPr lang="fr-FR" smtClean="0"/>
              <a:t>02/03/2021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2C05-E6D0-47A0-9745-197804E7F2C4}" type="datetime1">
              <a:rPr lang="fr-FR" smtClean="0"/>
              <a:t>02/03/2021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34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A39F-4C01-4880-8ACA-90C5D9A491DF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3007-DC3E-4C86-AABF-5A11605407F7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79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FCC5-3331-4997-9424-5515B5650C7B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3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723D-4F26-48AE-B426-090B77AA6373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25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A0609-714D-4513-90ED-E94B6B6CB8F1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765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169" b="17895"/>
          <a:stretch/>
        </p:blipFill>
        <p:spPr>
          <a:xfrm>
            <a:off x="1584960" y="883305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45050" y="2967335"/>
            <a:ext cx="810189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N°6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1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2000">
        <p:fad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31156" y="797510"/>
            <a:ext cx="8929687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Du soleil en</a:t>
            </a:r>
          </a:p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?</a:t>
            </a:r>
          </a:p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Oh Ma doué</a:t>
            </a:r>
          </a:p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plusieurs fois</a:t>
            </a:r>
          </a:p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dans la </a:t>
            </a:r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journée ?  Oui entre les</a:t>
            </a:r>
          </a:p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averses </a:t>
            </a:r>
            <a:r>
              <a:rPr lang="fr-FR" sz="4800" dirty="0" err="1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mdr</a:t>
            </a:r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!</a:t>
            </a:r>
            <a:endParaRPr lang="fr-FR" sz="48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22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1161" y="993748"/>
            <a:ext cx="8884920" cy="475173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460756" y="1292122"/>
            <a:ext cx="927048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Oh une merveille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il y a même des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Français qui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viennent le voir !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Nous appelons cela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des touristes !</a:t>
            </a:r>
            <a:endParaRPr lang="fr-FR" sz="4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48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58" t="22897" r="3097" b="10313"/>
          <a:stretch/>
        </p:blipFill>
        <p:spPr>
          <a:xfrm>
            <a:off x="1543050" y="1000124"/>
            <a:ext cx="9086849" cy="47863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354522" y="3044279"/>
            <a:ext cx="74639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Des Sables d'Or</a:t>
            </a:r>
          </a:p>
        </p:txBody>
      </p:sp>
    </p:spTree>
    <p:extLst>
      <p:ext uri="{BB962C8B-B14F-4D97-AF65-F5344CB8AC3E}">
        <p14:creationId xmlns:p14="http://schemas.microsoft.com/office/powerpoint/2010/main" val="266327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281" t="-12" r="2432"/>
          <a:stretch/>
        </p:blipFill>
        <p:spPr>
          <a:xfrm>
            <a:off x="1600200" y="957263"/>
            <a:ext cx="9029700" cy="48720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2465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350" t="819" r="2987" b="868"/>
          <a:stretch/>
        </p:blipFill>
        <p:spPr>
          <a:xfrm>
            <a:off x="1571624" y="942974"/>
            <a:ext cx="9058275" cy="485775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5585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394" r="18778"/>
          <a:stretch/>
        </p:blipFill>
        <p:spPr>
          <a:xfrm>
            <a:off x="1572806" y="957264"/>
            <a:ext cx="9042808" cy="484822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8692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956370"/>
            <a:ext cx="8986837" cy="485417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801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490" t="116" b="1"/>
          <a:stretch/>
        </p:blipFill>
        <p:spPr>
          <a:xfrm>
            <a:off x="1609724" y="973485"/>
            <a:ext cx="8972551" cy="483483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166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696" r="-313"/>
          <a:stretch/>
        </p:blipFill>
        <p:spPr>
          <a:xfrm>
            <a:off x="1585913" y="955307"/>
            <a:ext cx="9043988" cy="501210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004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88" b="12954"/>
          <a:stretch/>
        </p:blipFill>
        <p:spPr>
          <a:xfrm>
            <a:off x="1585913" y="966215"/>
            <a:ext cx="9040538" cy="485218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6092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757" t="-570" r="7355" b="5128"/>
          <a:stretch/>
        </p:blipFill>
        <p:spPr>
          <a:xfrm>
            <a:off x="1588294" y="997743"/>
            <a:ext cx="9015412" cy="47863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28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5437" y="961358"/>
            <a:ext cx="9001125" cy="485908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4661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833" b="10092"/>
          <a:stretch/>
        </p:blipFill>
        <p:spPr>
          <a:xfrm>
            <a:off x="1614487" y="914400"/>
            <a:ext cx="8972551" cy="49006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1666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169" b="17895"/>
          <a:stretch/>
        </p:blipFill>
        <p:spPr>
          <a:xfrm>
            <a:off x="1592580" y="880240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06290" y="2056767"/>
            <a:ext cx="67794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4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155</Words>
  <Application>Microsoft Office PowerPoint</Application>
  <PresentationFormat>Grand écran</PresentationFormat>
  <Paragraphs>78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2021-03-02T08:27:37Z</dcterms:created>
  <dcterms:modified xsi:type="dcterms:W3CDTF">2021-03-02T19:37:58Z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