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7duFN7uiqvuNtTFlLdtyA==" hashData="kLXw0Qu8rfcEueY6kcEvyrp634PwM+D9g8+rWul50mAylelJNsa6KEUFHcr3MkpyxYk+c757a3ByWzn+qv8kV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CC7DB7-F003-4D2F-A828-42F55573A728}" type="datetimeFigureOut">
              <a:rPr lang="fr-FR" smtClean="0"/>
              <a:t>02/03/2021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CE8A48-A453-4E4D-99EA-B25720CD0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5799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3062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0999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2642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5463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8693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0601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16651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0969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7876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8012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60391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9689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5681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6856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4384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38AC9-F042-4EDB-B831-C3F80C2041EA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748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73DD6-7B15-451E-B83E-C861FC8FD92E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775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A1F16-D5A3-4108-84B6-9CA602E48DEA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611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6CF90-1CDF-4638-84EA-C14F25D1E45C}" type="datetime1">
              <a:rPr lang="fr-FR" smtClean="0"/>
              <a:t>02/03/2021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005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CF907-7A9C-4A61-BECC-9E2B81B11F4C}" type="datetime1">
              <a:rPr lang="fr-FR" smtClean="0"/>
              <a:t>02/03/2021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398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D21D9-3FB6-4C16-95E7-B19AE10D4E63}" type="datetime1">
              <a:rPr lang="fr-FR" smtClean="0"/>
              <a:t>02/03/2021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240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E2C05-E6D0-47A0-9745-197804E7F2C4}" type="datetime1">
              <a:rPr lang="fr-FR" smtClean="0"/>
              <a:t>02/03/2021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348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BA39F-4C01-4880-8ACA-90C5D9A491DF}" type="datetime1">
              <a:rPr lang="fr-FR" smtClean="0"/>
              <a:t>02/03/2021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0576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3007-DC3E-4C86-AABF-5A11605407F7}" type="datetime1">
              <a:rPr lang="fr-FR" smtClean="0"/>
              <a:t>02/03/2021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799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4FCC5-3331-4997-9424-5515B5650C7B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36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723D-4F26-48AE-B426-090B77AA6373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8254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A0609-714D-4513-90ED-E94B6B6CB8F1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7656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169" b="17895"/>
          <a:stretch/>
        </p:blipFill>
        <p:spPr>
          <a:xfrm>
            <a:off x="1584960" y="883305"/>
            <a:ext cx="9006840" cy="493837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61081" y="2967335"/>
            <a:ext cx="806983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Au soleil de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</a:t>
            </a:r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N°5</a:t>
            </a:r>
            <a:endParaRPr lang="fr-FR" sz="5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519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  <p:sndAc>
          <p:stSnd loop="1">
            <p:snd r:embed="rId3" name="Diaouled ar Menez Etienne Riwallan Dans Plinn-fest noz.wav"/>
          </p:stSnd>
        </p:sndAc>
      </p:transition>
    </mc:Choice>
    <mc:Fallback>
      <p:transition spd="slow" advTm="12000">
        <p:fade/>
        <p:sndAc>
          <p:stSnd loop="1">
            <p:snd r:embed="rId3" name="Diaouled ar Menez Etienne Riwallan Dans Plinn-fest no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04839" y="889843"/>
            <a:ext cx="9182322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Du soleil en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?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Oh Ma doué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plusieurs fois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dans la journée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? </a:t>
            </a:r>
            <a:endParaRPr lang="fr-FR" sz="5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223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1161" y="993748"/>
            <a:ext cx="8884920" cy="4751732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1460756" y="1292122"/>
            <a:ext cx="9270487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Oh une merveille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il y a même des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Français qui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viennent le voir !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Nous appelons cela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des touristes !</a:t>
            </a:r>
            <a:endParaRPr lang="fr-FR" sz="4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481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954" t="909" r="21484"/>
          <a:stretch/>
        </p:blipFill>
        <p:spPr>
          <a:xfrm>
            <a:off x="1607573" y="988142"/>
            <a:ext cx="8996517" cy="482272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2956355" y="2967335"/>
            <a:ext cx="6279283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err="1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Dahouët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3277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269" b="6577"/>
          <a:stretch/>
        </p:blipFill>
        <p:spPr>
          <a:xfrm>
            <a:off x="1600199" y="985838"/>
            <a:ext cx="9015414" cy="482917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24658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12" b="19159"/>
          <a:stretch/>
        </p:blipFill>
        <p:spPr>
          <a:xfrm>
            <a:off x="1609725" y="992223"/>
            <a:ext cx="8991600" cy="482279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55858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02329" y="6429711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9599"/>
          <a:stretch/>
        </p:blipFill>
        <p:spPr>
          <a:xfrm>
            <a:off x="1585913" y="963790"/>
            <a:ext cx="9015412" cy="482264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86922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1770"/>
          <a:stretch/>
        </p:blipFill>
        <p:spPr>
          <a:xfrm>
            <a:off x="1543050" y="966308"/>
            <a:ext cx="9043988" cy="484870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48010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4488" y="964406"/>
            <a:ext cx="9001125" cy="485060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81662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65" b="6721"/>
          <a:stretch/>
        </p:blipFill>
        <p:spPr>
          <a:xfrm>
            <a:off x="1581149" y="1012552"/>
            <a:ext cx="9005889" cy="475959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20048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4489" y="953104"/>
            <a:ext cx="8986836" cy="487643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60924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429" r="158" b="31543"/>
          <a:stretch/>
        </p:blipFill>
        <p:spPr>
          <a:xfrm>
            <a:off x="1571626" y="971550"/>
            <a:ext cx="9029699" cy="488632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16665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848" r="655" b="5445"/>
          <a:stretch/>
        </p:blipFill>
        <p:spPr>
          <a:xfrm>
            <a:off x="1578077" y="958645"/>
            <a:ext cx="8952271" cy="48522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46614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375" r="158" b="9706"/>
          <a:stretch/>
        </p:blipFill>
        <p:spPr>
          <a:xfrm>
            <a:off x="1600200" y="942975"/>
            <a:ext cx="8986837" cy="488632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285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169" b="17895"/>
          <a:stretch/>
        </p:blipFill>
        <p:spPr>
          <a:xfrm>
            <a:off x="1592580" y="880240"/>
            <a:ext cx="9006840" cy="493837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706290" y="2056767"/>
            <a:ext cx="677942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Au soleil de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</a:t>
            </a:r>
            <a:endParaRPr lang="fr-FR" sz="5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448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</TotalTime>
  <Words>147</Words>
  <Application>Microsoft Office PowerPoint</Application>
  <PresentationFormat>Grand écran</PresentationFormat>
  <Paragraphs>78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2021-03-02T08:27:37Z</dcterms:created>
  <dcterms:modified xsi:type="dcterms:W3CDTF">2021-03-02T19:13:05Z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