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YekEyXRKToUvjSMIae1Iw==" hashData="SZk4Zv00VSe7e+W8Nlnrii2UC4/8AlDSnnSwX1JAsLLIRmuHFqSmX/4kvEPdQP6SQxOPZYFb1dvSmLUOvTxCv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24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C7DB7-F003-4D2F-A828-42F55573A728}" type="datetimeFigureOut">
              <a:rPr lang="fr-FR" smtClean="0"/>
              <a:t>02/03/2021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E8A48-A453-4E4D-99EA-B25720CD0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79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3062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099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642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546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869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601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665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096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787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012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039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9689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6856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568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384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38AC9-F042-4EDB-B831-C3F80C2041EA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74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73DD6-7B15-451E-B83E-C861FC8FD92E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77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A1F16-D5A3-4108-84B6-9CA602E48DEA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61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6CF90-1CDF-4638-84EA-C14F25D1E45C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00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CF907-7A9C-4A61-BECC-9E2B81B11F4C}" type="datetime1">
              <a:rPr lang="fr-FR" smtClean="0"/>
              <a:t>02/03/2021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39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21D9-3FB6-4C16-95E7-B19AE10D4E63}" type="datetime1">
              <a:rPr lang="fr-FR" smtClean="0"/>
              <a:t>02/03/2021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0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2C05-E6D0-47A0-9745-197804E7F2C4}" type="datetime1">
              <a:rPr lang="fr-FR" smtClean="0"/>
              <a:t>02/03/2021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34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A39F-4C01-4880-8ACA-90C5D9A491DF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3007-DC3E-4C86-AABF-5A11605407F7}" type="datetime1">
              <a:rPr lang="fr-FR" smtClean="0"/>
              <a:t>02/03/2021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79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FCC5-3331-4997-9424-5515B5650C7B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3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723D-4F26-48AE-B426-090B77AA6373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25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A0609-714D-4513-90ED-E94B6B6CB8F1}" type="datetime1">
              <a:rPr lang="fr-FR" smtClean="0"/>
              <a:t>02/03/2021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765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169" b="17895"/>
          <a:stretch/>
        </p:blipFill>
        <p:spPr>
          <a:xfrm>
            <a:off x="1584960" y="883305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25014" y="2967335"/>
            <a:ext cx="814197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N°4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51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2000">
        <p:fad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4839" y="889843"/>
            <a:ext cx="9182322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Du soleil en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?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Oh Ma doué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plusieurs fois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dans la journée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?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22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1161" y="993748"/>
            <a:ext cx="8884920" cy="475173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460756" y="1292122"/>
            <a:ext cx="927048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Oh une merveille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il y a même des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Français qui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viennent le voir !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Nous appelons cela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des touristes !</a:t>
            </a:r>
            <a:endParaRPr lang="fr-FR" sz="4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48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375" r="54" b="7274"/>
          <a:stretch/>
        </p:blipFill>
        <p:spPr>
          <a:xfrm>
            <a:off x="1570703" y="935293"/>
            <a:ext cx="9050594" cy="4911214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924025" y="2967335"/>
            <a:ext cx="83439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 Cap </a:t>
            </a:r>
            <a:r>
              <a:rPr lang="fr-FR" sz="5400" dirty="0" err="1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Frehel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27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461" r="-164" b="11169"/>
          <a:stretch/>
        </p:blipFill>
        <p:spPr>
          <a:xfrm>
            <a:off x="1598676" y="914399"/>
            <a:ext cx="9005414" cy="492596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2465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785" r="-28" b="23308"/>
          <a:stretch/>
        </p:blipFill>
        <p:spPr>
          <a:xfrm>
            <a:off x="1605116" y="914400"/>
            <a:ext cx="8984226" cy="4911213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5585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6" b="27896"/>
          <a:stretch/>
        </p:blipFill>
        <p:spPr>
          <a:xfrm>
            <a:off x="1575619" y="951270"/>
            <a:ext cx="9028471" cy="488909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8692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006" r="-164" b="14645"/>
          <a:stretch/>
        </p:blipFill>
        <p:spPr>
          <a:xfrm>
            <a:off x="1592826" y="929148"/>
            <a:ext cx="9011264" cy="488171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801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276" r="490"/>
          <a:stretch/>
        </p:blipFill>
        <p:spPr>
          <a:xfrm>
            <a:off x="1578077" y="973394"/>
            <a:ext cx="8996517" cy="48632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166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81" b="15889"/>
          <a:stretch/>
        </p:blipFill>
        <p:spPr>
          <a:xfrm>
            <a:off x="1607574" y="977619"/>
            <a:ext cx="9026013" cy="481849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2004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216" r="163" b="10223"/>
          <a:stretch/>
        </p:blipFill>
        <p:spPr>
          <a:xfrm>
            <a:off x="1592825" y="943897"/>
            <a:ext cx="9026014" cy="48522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6092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559" r="-331" b="18385"/>
          <a:stretch/>
        </p:blipFill>
        <p:spPr>
          <a:xfrm>
            <a:off x="1592825" y="958645"/>
            <a:ext cx="9040762" cy="488171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1666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10" b="12884"/>
          <a:stretch/>
        </p:blipFill>
        <p:spPr>
          <a:xfrm>
            <a:off x="1612490" y="913785"/>
            <a:ext cx="8976852" cy="488233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28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661" r="164"/>
          <a:stretch/>
        </p:blipFill>
        <p:spPr>
          <a:xfrm>
            <a:off x="1592826" y="958644"/>
            <a:ext cx="8996516" cy="489605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4661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02/03/2021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169" b="17895"/>
          <a:stretch/>
        </p:blipFill>
        <p:spPr>
          <a:xfrm>
            <a:off x="1592580" y="880240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06290" y="2056767"/>
            <a:ext cx="677942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4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149</Words>
  <Application>Microsoft Office PowerPoint</Application>
  <PresentationFormat>Grand écran</PresentationFormat>
  <Paragraphs>78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2021-03-02T08:27:37Z</dcterms:created>
  <dcterms:modified xsi:type="dcterms:W3CDTF">2021-03-02T18:53:42Z</dcterms:modified>
</cp:coreProperties>
</file>