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1IxLM72BwfPmbH+sTZjLQ==" hashData="XMKVmPYQS+HrIsWuNTbTj5RvrsemQ68zfP3wD6yfPklqyj+5JzIZIkEuw08RiJdzFAljgULb9xhxLNO/dk+g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02/03/2021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02/03/2021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02/03/2021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169" b="17895"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65088" y="2967335"/>
            <a:ext cx="806182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N°3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31152" y="852071"/>
            <a:ext cx="10129696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</a:t>
            </a:r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fois dans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la </a:t>
            </a:r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journée ?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Entre les averses</a:t>
            </a:r>
          </a:p>
          <a:p>
            <a:pPr algn="ctr"/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4800" dirty="0" err="1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mdr</a:t>
            </a:r>
            <a:r>
              <a:rPr lang="fr-FR" sz="48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endParaRPr lang="fr-FR" sz="48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8077" y="955933"/>
            <a:ext cx="9011265" cy="48660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55147" y="2967335"/>
            <a:ext cx="92817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 fort La Latte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5491"/>
          <a:stretch/>
        </p:blipFill>
        <p:spPr>
          <a:xfrm>
            <a:off x="1593584" y="970166"/>
            <a:ext cx="9044910" cy="48259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753" t="40" r="9409"/>
          <a:stretch/>
        </p:blipFill>
        <p:spPr>
          <a:xfrm>
            <a:off x="1554480" y="975360"/>
            <a:ext cx="9052560" cy="48158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54" b="10203"/>
          <a:stretch/>
        </p:blipFill>
        <p:spPr>
          <a:xfrm>
            <a:off x="1584960" y="944880"/>
            <a:ext cx="9037320" cy="4876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53" r="-168" b="10980"/>
          <a:stretch/>
        </p:blipFill>
        <p:spPr>
          <a:xfrm>
            <a:off x="1584960" y="960120"/>
            <a:ext cx="9037319" cy="48158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146" t="511" r="28872"/>
          <a:stretch/>
        </p:blipFill>
        <p:spPr>
          <a:xfrm>
            <a:off x="1584959" y="990600"/>
            <a:ext cx="9022081" cy="48202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64" r="-326" b="10263"/>
          <a:stretch/>
        </p:blipFill>
        <p:spPr>
          <a:xfrm>
            <a:off x="1548697" y="929148"/>
            <a:ext cx="9084889" cy="49112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58" t="305" r="2206"/>
          <a:stretch/>
        </p:blipFill>
        <p:spPr>
          <a:xfrm>
            <a:off x="1548581" y="973394"/>
            <a:ext cx="9099754" cy="48368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46" r="162" b="10524"/>
          <a:stretch/>
        </p:blipFill>
        <p:spPr>
          <a:xfrm>
            <a:off x="1548581" y="929147"/>
            <a:ext cx="9055509" cy="488171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7827"/>
          <a:stretch/>
        </p:blipFill>
        <p:spPr>
          <a:xfrm>
            <a:off x="1592826" y="961477"/>
            <a:ext cx="8981768" cy="48936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613" r="-19"/>
          <a:stretch/>
        </p:blipFill>
        <p:spPr>
          <a:xfrm>
            <a:off x="1622323" y="956781"/>
            <a:ext cx="8977167" cy="48393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169" b="17895"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154</Words>
  <Application>Microsoft Office PowerPoint</Application>
  <PresentationFormat>Grand écran</PresentationFormat>
  <Paragraphs>79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2021-03-02T08:27:37Z</dcterms:created>
  <dcterms:modified xsi:type="dcterms:W3CDTF">2021-03-02T18:34:36Z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