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PS4b0DgRWX5UcdETjRS9DA==" hashData="IkwymPaKAq73A2OhfQR45u0SrAbCnEAV8PG3rwKDCqakKZ2ufTen2B2o50FmpfQ117sanOOXK6uLUBh60s1uf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35" autoAdjust="0"/>
    <p:restoredTop sz="94660"/>
  </p:normalViewPr>
  <p:slideViewPr>
    <p:cSldViewPr snapToGrid="0" showGuides="1">
      <p:cViewPr varScale="1">
        <p:scale>
          <a:sx n="69" d="100"/>
          <a:sy n="69" d="100"/>
        </p:scale>
        <p:origin x="90" y="14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CC7DB7-F003-4D2F-A828-42F55573A728}" type="datetimeFigureOut">
              <a:rPr lang="fr-FR" smtClean="0"/>
              <a:t>02/03/2021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CE8A48-A453-4E4D-99EA-B25720CD014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57999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30625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90999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26429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85463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786936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06016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166515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809699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47876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980125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603917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896891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268563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256810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43841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438AC9-F042-4EDB-B831-C3F80C2041EA}" type="datetime1">
              <a:rPr lang="fr-FR" smtClean="0"/>
              <a:t>02/03/2021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1242B-ADE9-408B-987F-EF91BE8AE3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17486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73DD6-7B15-451E-B83E-C861FC8FD92E}" type="datetime1">
              <a:rPr lang="fr-FR" smtClean="0"/>
              <a:t>02/03/2021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1242B-ADE9-408B-987F-EF91BE8AE3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2775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A1F16-D5A3-4108-84B6-9CA602E48DEA}" type="datetime1">
              <a:rPr lang="fr-FR" smtClean="0"/>
              <a:t>02/03/2021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1242B-ADE9-408B-987F-EF91BE8AE3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7611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6CF90-1CDF-4638-84EA-C14F25D1E45C}" type="datetime1">
              <a:rPr lang="fr-FR" smtClean="0"/>
              <a:t>02/03/2021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1242B-ADE9-408B-987F-EF91BE8AE3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3005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CF907-7A9C-4A61-BECC-9E2B81B11F4C}" type="datetime1">
              <a:rPr lang="fr-FR" smtClean="0"/>
              <a:t>02/03/2021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1242B-ADE9-408B-987F-EF91BE8AE3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73988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D21D9-3FB6-4C16-95E7-B19AE10D4E63}" type="datetime1">
              <a:rPr lang="fr-FR" smtClean="0"/>
              <a:t>02/03/2021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1242B-ADE9-408B-987F-EF91BE8AE3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2404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E2C05-E6D0-47A0-9745-197804E7F2C4}" type="datetime1">
              <a:rPr lang="fr-FR" smtClean="0"/>
              <a:t>02/03/2021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1242B-ADE9-408B-987F-EF91BE8AE3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53484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BA39F-4C01-4880-8ACA-90C5D9A491DF}" type="datetime1">
              <a:rPr lang="fr-FR" smtClean="0"/>
              <a:t>02/03/2021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1242B-ADE9-408B-987F-EF91BE8AE3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05763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53007-DC3E-4C86-AABF-5A11605407F7}" type="datetime1">
              <a:rPr lang="fr-FR" smtClean="0"/>
              <a:t>02/03/2021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1242B-ADE9-408B-987F-EF91BE8AE3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37991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4FCC5-3331-4997-9424-5515B5650C7B}" type="datetime1">
              <a:rPr lang="fr-FR" smtClean="0"/>
              <a:t>02/03/2021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1242B-ADE9-408B-987F-EF91BE8AE3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036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9723D-4F26-48AE-B426-090B77AA6373}" type="datetime1">
              <a:rPr lang="fr-FR" smtClean="0"/>
              <a:t>02/03/2021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1242B-ADE9-408B-987F-EF91BE8AE3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82542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FF00"/>
            </a:gs>
            <a:gs pos="74000">
              <a:schemeClr val="bg1"/>
            </a:gs>
            <a:gs pos="86000">
              <a:srgbClr val="C00000"/>
            </a:gs>
            <a:gs pos="95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3A0609-714D-4513-90ED-E94B6B6CB8F1}" type="datetime1">
              <a:rPr lang="fr-FR" smtClean="0"/>
              <a:t>02/03/2021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C1242B-ADE9-408B-987F-EF91BE8AE3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676569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02/03/2021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r="169" b="17895"/>
          <a:stretch/>
        </p:blipFill>
        <p:spPr>
          <a:xfrm>
            <a:off x="1584960" y="883305"/>
            <a:ext cx="9006840" cy="4938375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053066" y="2967335"/>
            <a:ext cx="8085868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Au soleil de</a:t>
            </a:r>
          </a:p>
          <a:p>
            <a:pPr algn="ctr"/>
            <a:r>
              <a:rPr lang="fr-FR" sz="5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Bretagne </a:t>
            </a:r>
            <a:r>
              <a:rPr lang="fr-FR" sz="5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N°2</a:t>
            </a:r>
            <a:endParaRPr lang="fr-FR" sz="5400" b="0" cap="none" spc="0" dirty="0">
              <a:ln w="0">
                <a:solidFill>
                  <a:srgbClr val="FFC000"/>
                </a:solidFill>
              </a:ln>
              <a:solidFill>
                <a:schemeClr val="tx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75194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  <p:sndAc>
          <p:stSnd loop="1">
            <p:snd r:embed="rId3" name="Diaouled ar Menez Etienne Riwallan Dans Plinn-fest noz.wav"/>
          </p:stSnd>
        </p:sndAc>
      </p:transition>
    </mc:Choice>
    <mc:Fallback>
      <p:transition spd="slow" advTm="12000">
        <p:fade/>
        <p:sndAc>
          <p:stSnd loop="1">
            <p:snd r:embed="rId3" name="Diaouled ar Menez Etienne Riwallan Dans Plinn-fest noz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02/03/2021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2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04839" y="889843"/>
            <a:ext cx="9182322" cy="507831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Du soleil en</a:t>
            </a:r>
          </a:p>
          <a:p>
            <a:pPr algn="ctr"/>
            <a:r>
              <a:rPr lang="fr-FR" sz="5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Bretagne ?</a:t>
            </a:r>
          </a:p>
          <a:p>
            <a:pPr algn="ctr"/>
            <a:r>
              <a:rPr lang="fr-FR" sz="5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Oh Ma doué</a:t>
            </a:r>
          </a:p>
          <a:p>
            <a:pPr algn="ctr"/>
            <a:r>
              <a:rPr lang="fr-FR" sz="5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plusieurs fois</a:t>
            </a:r>
          </a:p>
          <a:p>
            <a:pPr algn="ctr"/>
            <a:r>
              <a:rPr lang="fr-FR" sz="5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dans la journée</a:t>
            </a:r>
          </a:p>
          <a:p>
            <a:pPr algn="ctr"/>
            <a:r>
              <a:rPr lang="fr-FR" sz="5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? </a:t>
            </a:r>
            <a:endParaRPr lang="fr-FR" sz="5400" b="0" cap="none" spc="0" dirty="0">
              <a:ln w="0">
                <a:solidFill>
                  <a:srgbClr val="FFC000"/>
                </a:solidFill>
              </a:ln>
              <a:solidFill>
                <a:schemeClr val="tx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9223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02/03/2021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3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61161" y="993748"/>
            <a:ext cx="8884920" cy="4751732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Rectangle 2"/>
          <p:cNvSpPr/>
          <p:nvPr/>
        </p:nvSpPr>
        <p:spPr>
          <a:xfrm>
            <a:off x="1460756" y="1292122"/>
            <a:ext cx="9270487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Oh une merveille</a:t>
            </a:r>
          </a:p>
          <a:p>
            <a:pPr algn="ctr"/>
            <a:r>
              <a:rPr lang="fr-FR" sz="4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il y a même des</a:t>
            </a:r>
          </a:p>
          <a:p>
            <a:pPr algn="ctr"/>
            <a:r>
              <a:rPr lang="fr-FR" sz="4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Français qui</a:t>
            </a:r>
          </a:p>
          <a:p>
            <a:pPr algn="ctr"/>
            <a:r>
              <a:rPr lang="fr-FR" sz="4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viennent le voir !</a:t>
            </a:r>
          </a:p>
          <a:p>
            <a:pPr algn="ctr"/>
            <a:r>
              <a:rPr lang="fr-FR" sz="4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Nous appelons cela</a:t>
            </a:r>
          </a:p>
          <a:p>
            <a:pPr algn="ctr"/>
            <a:r>
              <a:rPr lang="fr-FR" sz="4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des touristes !</a:t>
            </a:r>
            <a:endParaRPr lang="fr-FR" sz="4400" b="0" cap="none" spc="0" dirty="0">
              <a:ln w="0">
                <a:solidFill>
                  <a:srgbClr val="FFC000"/>
                </a:solidFill>
              </a:ln>
              <a:solidFill>
                <a:schemeClr val="tx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2481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02/03/2021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4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1905" t="1208" r="17694" b="1"/>
          <a:stretch/>
        </p:blipFill>
        <p:spPr>
          <a:xfrm>
            <a:off x="1533831" y="1002890"/>
            <a:ext cx="9070259" cy="4822723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663277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02/03/2021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5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4237" t="49" r="3153" b="984"/>
          <a:stretch/>
        </p:blipFill>
        <p:spPr>
          <a:xfrm>
            <a:off x="1563328" y="958645"/>
            <a:ext cx="9026013" cy="4822723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246583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02/03/2021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6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" t="6929" r="514" b="14342"/>
          <a:stretch/>
        </p:blipFill>
        <p:spPr>
          <a:xfrm>
            <a:off x="1614091" y="942097"/>
            <a:ext cx="8975251" cy="4868768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6558588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02/03/2021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7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63330" y="960297"/>
            <a:ext cx="9026012" cy="4841188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8869228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02/03/2021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8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1" t="15986" r="-608"/>
          <a:stretch/>
        </p:blipFill>
        <p:spPr>
          <a:xfrm>
            <a:off x="1622323" y="938846"/>
            <a:ext cx="8996050" cy="4852753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3480100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02/03/2021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9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2826" y="942482"/>
            <a:ext cx="9026013" cy="4906973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381662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02/03/2021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10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b="29125"/>
          <a:stretch/>
        </p:blipFill>
        <p:spPr>
          <a:xfrm>
            <a:off x="1578076" y="991317"/>
            <a:ext cx="9011266" cy="4790052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8200486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02/03/2021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22469" r="164" b="24001"/>
          <a:stretch/>
        </p:blipFill>
        <p:spPr>
          <a:xfrm>
            <a:off x="1622323" y="973394"/>
            <a:ext cx="8967019" cy="4807974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60924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02/03/2021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12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9716" t="-590" r="21234" b="-1"/>
          <a:stretch/>
        </p:blipFill>
        <p:spPr>
          <a:xfrm>
            <a:off x="1584960" y="944880"/>
            <a:ext cx="9037320" cy="4861559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166656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02/03/2021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13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16310" r="-164" b="17531"/>
          <a:stretch/>
        </p:blipFill>
        <p:spPr>
          <a:xfrm>
            <a:off x="1607575" y="958645"/>
            <a:ext cx="9011264" cy="4866968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285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02/03/2021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14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8436" r="188" b="9678"/>
          <a:stretch/>
        </p:blipFill>
        <p:spPr>
          <a:xfrm>
            <a:off x="1615617" y="943896"/>
            <a:ext cx="8988473" cy="4866969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5466149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02/03/2021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r="169" b="17895"/>
          <a:stretch/>
        </p:blipFill>
        <p:spPr>
          <a:xfrm>
            <a:off x="1592580" y="880240"/>
            <a:ext cx="9006840" cy="4938375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15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706290" y="2056767"/>
            <a:ext cx="6779420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C’était</a:t>
            </a:r>
          </a:p>
          <a:p>
            <a:pPr algn="ctr"/>
            <a:r>
              <a:rPr lang="fr-FR" sz="5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Au soleil de</a:t>
            </a:r>
          </a:p>
          <a:p>
            <a:pPr algn="ctr"/>
            <a:r>
              <a:rPr lang="fr-FR" sz="5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Bretagne </a:t>
            </a:r>
            <a:endParaRPr lang="fr-FR" sz="5400" b="0" cap="none" spc="0" dirty="0">
              <a:ln w="0">
                <a:solidFill>
                  <a:srgbClr val="FFC000"/>
                </a:solidFill>
              </a:ln>
              <a:solidFill>
                <a:schemeClr val="tx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14486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49</TotalTime>
  <Words>146</Words>
  <Application>Microsoft Office PowerPoint</Application>
  <PresentationFormat>Grand écran</PresentationFormat>
  <Paragraphs>77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Wide Latin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2021-03-02T08:27:37Z</dcterms:created>
  <dcterms:modified xsi:type="dcterms:W3CDTF">2021-03-02T17:38:53Z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