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+GKM4qmsDcgRxT4Ab61sw==" hashData="ZA9G29Q6SD9qQU0U9Fj5UqI4X74zplNjkeo7CuQzkJCe2Df7U35hUdSP9VP/oS42QUl14kXkO0XkIntl3vF5C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58" d="100"/>
          <a:sy n="58" d="100"/>
        </p:scale>
        <p:origin x="72" y="4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CC7DB7-F003-4D2F-A828-42F55573A728}" type="datetimeFigureOut">
              <a:rPr lang="fr-FR" smtClean="0"/>
              <a:t>03/06/2021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CE8A48-A453-4E4D-99EA-B25720CD0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5799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3062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0999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2642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5463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8693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0601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6651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0969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7876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8012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60391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9689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6856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5681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4384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38AC9-F042-4EDB-B831-C3F80C2041EA}" type="datetime1">
              <a:rPr lang="fr-FR" smtClean="0"/>
              <a:t>03/06/2021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748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73DD6-7B15-451E-B83E-C861FC8FD92E}" type="datetime1">
              <a:rPr lang="fr-FR" smtClean="0"/>
              <a:t>03/06/2021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775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A1F16-D5A3-4108-84B6-9CA602E48DEA}" type="datetime1">
              <a:rPr lang="fr-FR" smtClean="0"/>
              <a:t>03/06/2021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61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6CF90-1CDF-4638-84EA-C14F25D1E45C}" type="datetime1">
              <a:rPr lang="fr-FR" smtClean="0"/>
              <a:t>03/06/2021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005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CF907-7A9C-4A61-BECC-9E2B81B11F4C}" type="datetime1">
              <a:rPr lang="fr-FR" smtClean="0"/>
              <a:t>03/06/2021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398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D21D9-3FB6-4C16-95E7-B19AE10D4E63}" type="datetime1">
              <a:rPr lang="fr-FR" smtClean="0"/>
              <a:t>03/06/2021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240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E2C05-E6D0-47A0-9745-197804E7F2C4}" type="datetime1">
              <a:rPr lang="fr-FR" smtClean="0"/>
              <a:t>03/06/2021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348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BA39F-4C01-4880-8ACA-90C5D9A491DF}" type="datetime1">
              <a:rPr lang="fr-FR" smtClean="0"/>
              <a:t>03/06/2021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576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3007-DC3E-4C86-AABF-5A11605407F7}" type="datetime1">
              <a:rPr lang="fr-FR" smtClean="0"/>
              <a:t>03/06/2021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799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4FCC5-3331-4997-9424-5515B5650C7B}" type="datetime1">
              <a:rPr lang="fr-FR" smtClean="0"/>
              <a:t>03/06/2021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36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723D-4F26-48AE-B426-090B77AA6373}" type="datetime1">
              <a:rPr lang="fr-FR" smtClean="0"/>
              <a:t>03/06/2021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8254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A0609-714D-4513-90ED-E94B6B6CB8F1}" type="datetime1">
              <a:rPr lang="fr-FR" smtClean="0"/>
              <a:t>03/06/2021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7656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169" b="17895"/>
          <a:stretch/>
        </p:blipFill>
        <p:spPr>
          <a:xfrm>
            <a:off x="1584960" y="883305"/>
            <a:ext cx="9006840" cy="49383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11627" y="2967335"/>
            <a:ext cx="876874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Au soleil de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</a:t>
            </a:r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N°10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519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  <p:sndAc>
          <p:stSnd loop="1">
            <p:snd r:embed="rId3" name="Diaouled ar Menez Etienne Riwallan Dans Plinn-fest noz.wav"/>
          </p:stSnd>
        </p:sndAc>
      </p:transition>
    </mc:Choice>
    <mc:Fallback>
      <p:transition spd="slow" advTm="12000">
        <p:fade/>
        <p:sndAc>
          <p:stSnd loop="1">
            <p:snd r:embed="rId3" name="Diaouled ar Menez Etienne Riwallan Dans Plinn-fest no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4839" y="889843"/>
            <a:ext cx="9182322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Du soleil en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?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Oh Ma doué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plusieurs fois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dans la journée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? 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223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1161" y="993748"/>
            <a:ext cx="8884920" cy="475173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1460756" y="1292122"/>
            <a:ext cx="927048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Oh une merveille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il y a même des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Français qui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viennent le voir !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Nous appelons cela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des touristes !</a:t>
            </a:r>
            <a:endParaRPr lang="fr-FR" sz="4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481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24" b="2699"/>
          <a:stretch/>
        </p:blipFill>
        <p:spPr>
          <a:xfrm>
            <a:off x="2078183" y="923013"/>
            <a:ext cx="8063344" cy="497889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63277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955" t="4837" r="215" b="-1"/>
          <a:stretch/>
        </p:blipFill>
        <p:spPr>
          <a:xfrm>
            <a:off x="1590019" y="931025"/>
            <a:ext cx="9017021" cy="482138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24658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1927" y="913902"/>
            <a:ext cx="8345977" cy="493431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55858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4807" y="913682"/>
            <a:ext cx="8030095" cy="50306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86922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305" y="906087"/>
            <a:ext cx="8179724" cy="497516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48010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8815" y="997527"/>
            <a:ext cx="9077496" cy="483800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81662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829" r="-266" b="4730"/>
          <a:stretch/>
        </p:blipFill>
        <p:spPr>
          <a:xfrm>
            <a:off x="1911927" y="928688"/>
            <a:ext cx="8462357" cy="496404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20048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548" b="7473"/>
          <a:stretch/>
        </p:blipFill>
        <p:spPr>
          <a:xfrm>
            <a:off x="1579418" y="899713"/>
            <a:ext cx="9157331" cy="493582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60924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567" r="-243"/>
          <a:stretch/>
        </p:blipFill>
        <p:spPr>
          <a:xfrm>
            <a:off x="1945178" y="945511"/>
            <a:ext cx="8329353" cy="495928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16665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5178" y="852062"/>
            <a:ext cx="8296102" cy="504665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285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1681" y="872375"/>
            <a:ext cx="8246224" cy="498763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46614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169" b="17895"/>
          <a:stretch/>
        </p:blipFill>
        <p:spPr>
          <a:xfrm>
            <a:off x="1592580" y="880240"/>
            <a:ext cx="9006840" cy="49383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06290" y="2056767"/>
            <a:ext cx="677942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Au soleil de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448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203</TotalTime>
  <Words>146</Words>
  <Application>Microsoft Office PowerPoint</Application>
  <PresentationFormat>Grand écran</PresentationFormat>
  <Paragraphs>77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2021-03-02T08:27:37Z</dcterms:created>
  <dcterms:modified xsi:type="dcterms:W3CDTF">2021-06-03T16:42:48Z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