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jL3FlFHJECMU9nj5DGc4Q==" hashData="nyH5Gaj0TU9BlrBr7TGOEb8rWbgHKH3Yrqle4EWwVInT33ixDvhAA9zgnvkuEa2IKaQ4/ZdIYI0dQQlv+Y45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0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C7DB7-F003-4D2F-A828-42F55573A728}" type="datetimeFigureOut">
              <a:rPr lang="fr-FR" smtClean="0"/>
              <a:t>02/03/2021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E8A48-A453-4E4D-99EA-B25720CD0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79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062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099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642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546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869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601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665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096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787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012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039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9689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6856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568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384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38AC9-F042-4EDB-B831-C3F80C2041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74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73DD6-7B15-451E-B83E-C861FC8FD92E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77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A1F16-D5A3-4108-84B6-9CA602E48D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61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6CF90-1CDF-4638-84EA-C14F25D1E45C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00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CF907-7A9C-4A61-BECC-9E2B81B11F4C}" type="datetime1">
              <a:rPr lang="fr-FR" smtClean="0"/>
              <a:t>02/03/2021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39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21D9-3FB6-4C16-95E7-B19AE10D4E63}" type="datetime1">
              <a:rPr lang="fr-FR" smtClean="0"/>
              <a:t>02/03/2021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0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2C05-E6D0-47A0-9745-197804E7F2C4}" type="datetime1">
              <a:rPr lang="fr-FR" smtClean="0"/>
              <a:t>02/03/2021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34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A39F-4C01-4880-8ACA-90C5D9A491DF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3007-DC3E-4C86-AABF-5A11605407F7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79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FCC5-3331-4997-9424-5515B5650C7B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3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723D-4F26-48AE-B426-090B77AA6373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25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A0609-714D-4513-90ED-E94B6B6CB8F1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765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169" b="17895"/>
          <a:stretch/>
        </p:blipFill>
        <p:spPr>
          <a:xfrm>
            <a:off x="1584960" y="883305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40430" y="2967335"/>
            <a:ext cx="79111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N°1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51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2000">
        <p:fad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4839" y="889843"/>
            <a:ext cx="9182322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Du soleil en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?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Oh Ma doué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plusieurs fois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dans la journée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?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22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1161" y="993748"/>
            <a:ext cx="8884920" cy="475173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727657" y="1476788"/>
            <a:ext cx="873668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Oh une merveille</a:t>
            </a:r>
          </a:p>
          <a:p>
            <a:pPr algn="ctr"/>
            <a:r>
              <a:rPr lang="fr-FR" sz="40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il y a même des</a:t>
            </a:r>
          </a:p>
          <a:p>
            <a:pPr algn="ctr"/>
            <a:r>
              <a:rPr lang="fr-FR" sz="40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Français qui</a:t>
            </a:r>
          </a:p>
          <a:p>
            <a:pPr algn="ctr"/>
            <a:r>
              <a:rPr lang="fr-FR" sz="40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viennent le voir !</a:t>
            </a:r>
          </a:p>
          <a:p>
            <a:pPr algn="ctr"/>
            <a:r>
              <a:rPr lang="fr-FR" sz="40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400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Nous appelons </a:t>
            </a:r>
            <a:r>
              <a:rPr lang="fr-FR" sz="40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cela</a:t>
            </a:r>
          </a:p>
          <a:p>
            <a:pPr algn="ctr"/>
            <a:r>
              <a:rPr lang="fr-FR" sz="40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des touristes !</a:t>
            </a:r>
            <a:endParaRPr lang="fr-FR" sz="40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48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46" r="279" b="20170"/>
          <a:stretch/>
        </p:blipFill>
        <p:spPr>
          <a:xfrm>
            <a:off x="1531544" y="980270"/>
            <a:ext cx="9045031" cy="4845343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327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250" y="1009650"/>
            <a:ext cx="8953500" cy="47625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2465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846" r="651" b="9176"/>
          <a:stretch/>
        </p:blipFill>
        <p:spPr>
          <a:xfrm>
            <a:off x="1589644" y="1003319"/>
            <a:ext cx="8956436" cy="4787881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5585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250" y="929148"/>
            <a:ext cx="8953500" cy="488110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8692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150" t="327" r="7001"/>
          <a:stretch/>
        </p:blipFill>
        <p:spPr>
          <a:xfrm>
            <a:off x="1563329" y="973394"/>
            <a:ext cx="9085006" cy="4850989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801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180"/>
          <a:stretch/>
        </p:blipFill>
        <p:spPr>
          <a:xfrm>
            <a:off x="1563330" y="955187"/>
            <a:ext cx="9042992" cy="4841959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166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6083" y="943897"/>
            <a:ext cx="8999834" cy="488171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2004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826" y="943896"/>
            <a:ext cx="9011264" cy="4877107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6092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366" y="943897"/>
            <a:ext cx="9071221" cy="488344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1666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8078" y="929148"/>
            <a:ext cx="9055510" cy="492780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28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826" y="948321"/>
            <a:ext cx="8981768" cy="4866691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4661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169" b="17895"/>
          <a:stretch/>
        </p:blipFill>
        <p:spPr>
          <a:xfrm>
            <a:off x="1592580" y="880240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06290" y="2056767"/>
            <a:ext cx="67794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4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146</Words>
  <Application>Microsoft Office PowerPoint</Application>
  <PresentationFormat>Grand écran</PresentationFormat>
  <Paragraphs>77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2021-03-02T08:27:37Z</dcterms:created>
  <dcterms:modified xsi:type="dcterms:W3CDTF">2021-03-02T09:03:47Z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