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62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9" r:id="rId21"/>
    <p:sldId id="278" r:id="rId22"/>
    <p:sldId id="280" r:id="rId23"/>
    <p:sldId id="281" r:id="rId24"/>
    <p:sldId id="282" r:id="rId25"/>
    <p:sldId id="283" r:id="rId26"/>
    <p:sldId id="277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OQm1QibEwQzJTelmGC68g==" hashData="QslLZXnf6HpEDZntiTelJXKw2rP6TbekwfiqssKGjMfke3ypMc/0fI13P0ObSFz1f/kZoMN3Ga/R0q+ULqWTK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3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03/11/2018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03/11/2018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03/11/2018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03/11/2018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03/11/2018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03/11/2018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03/11/2018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C00000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8876" y="1468966"/>
            <a:ext cx="7102230" cy="392006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841017">
            <a:off x="2523338" y="2129796"/>
            <a:ext cx="3946005" cy="2400794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68663">
            <a:off x="5863041" y="1793994"/>
            <a:ext cx="3408965" cy="30723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18876" y="2072702"/>
            <a:ext cx="7194405" cy="21852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PENSEES DU JOUR A LIRE </a:t>
            </a:r>
          </a:p>
          <a:p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   mais 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surtout à MEDITER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....</a:t>
            </a:r>
          </a:p>
          <a:p>
            <a:r>
              <a:rPr lang="fr-FR" sz="44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            </a:t>
            </a:r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N°2</a:t>
            </a:r>
            <a:endParaRPr lang="fr-FR" sz="4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42560" y="4134684"/>
            <a:ext cx="71609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Attention c'est très Gaulois parfois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.......</a:t>
            </a:r>
          </a:p>
        </p:txBody>
      </p:sp>
      <p:sp>
        <p:nvSpPr>
          <p:cNvPr id="5" name="Rectangle 4"/>
          <p:cNvSpPr/>
          <p:nvPr/>
        </p:nvSpPr>
        <p:spPr>
          <a:xfrm>
            <a:off x="1706176" y="233667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  <p:sndAc>
          <p:stSnd loop="1">
            <p:snd r:embed="rId2" name="Hr11-quelques-trucs-a-retenir113_001.wav"/>
          </p:stSnd>
        </p:sndAc>
      </p:transition>
    </mc:Choice>
    <mc:Fallback xmlns="">
      <p:transition spd="slow" advTm="6000">
        <p:fade/>
        <p:sndAc>
          <p:stSnd loop="1">
            <p:snd r:embed="rId9" name="Hr11-quelques-trucs-a-retenir113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1" y="1503336"/>
            <a:ext cx="4114800" cy="391468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125" y="1495606"/>
            <a:ext cx="5408909" cy="391540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54544"/>
            <a:ext cx="4114800" cy="396445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6430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2" y="1496878"/>
            <a:ext cx="4470402" cy="388103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8114" y="1477593"/>
            <a:ext cx="5238427" cy="4084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87837"/>
            <a:ext cx="4005020" cy="39889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7202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6" y="1467324"/>
            <a:ext cx="4586514" cy="3950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83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627" y="1427719"/>
            <a:ext cx="5362414" cy="40102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3460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6602" y="1552624"/>
            <a:ext cx="4733627" cy="392277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670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0041" y="1503336"/>
            <a:ext cx="3766088" cy="394613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3692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678" y="1456841"/>
            <a:ext cx="6204988" cy="40073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8086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6908" y="1441342"/>
            <a:ext cx="6524068" cy="397890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6392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81380"/>
            <a:ext cx="4661300" cy="400502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8735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5159" y="1388335"/>
            <a:ext cx="5951349" cy="4088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02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98622"/>
            <a:ext cx="4114800" cy="39363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6455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41342"/>
            <a:ext cx="4263573" cy="3929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169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7119" y="1414771"/>
            <a:ext cx="5191932" cy="4071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947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72036"/>
            <a:ext cx="4114800" cy="397705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694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627" y="1468465"/>
            <a:ext cx="5300420" cy="39753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479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113" y="1483966"/>
            <a:ext cx="5114440" cy="389006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214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480756"/>
            <a:ext cx="4114800" cy="399152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41861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56841"/>
            <a:ext cx="4114800" cy="399308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729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634" y="1480700"/>
            <a:ext cx="5439906" cy="393773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3550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6157" y="1488923"/>
            <a:ext cx="5966846" cy="4056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97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26</a:t>
            </a:fld>
            <a:endParaRPr lang="fr-FR" sz="1800" b="1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8876" y="1468966"/>
            <a:ext cx="7102230" cy="392006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841017">
            <a:off x="2523338" y="2129796"/>
            <a:ext cx="3946005" cy="2400794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68663">
            <a:off x="5863041" y="1793994"/>
            <a:ext cx="3408965" cy="30723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18876" y="2072702"/>
            <a:ext cx="719440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PENSEES DU JOUR A LIRE </a:t>
            </a:r>
          </a:p>
          <a:p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    mais 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surtout à MEDITER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....</a:t>
            </a:r>
          </a:p>
        </p:txBody>
      </p:sp>
      <p:sp>
        <p:nvSpPr>
          <p:cNvPr id="3" name="Rectangle 2"/>
          <p:cNvSpPr/>
          <p:nvPr/>
        </p:nvSpPr>
        <p:spPr>
          <a:xfrm>
            <a:off x="2882952" y="4077133"/>
            <a:ext cx="61318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Attention c'est très Gaulois 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parfois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.</a:t>
            </a:r>
            <a:endParaRPr lang="fr-FR" sz="40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06176" y="233667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828492" y="1239418"/>
            <a:ext cx="24769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C’était :</a:t>
            </a:r>
          </a:p>
        </p:txBody>
      </p:sp>
    </p:spTree>
    <p:extLst>
      <p:ext uri="{BB962C8B-B14F-4D97-AF65-F5344CB8AC3E}">
        <p14:creationId xmlns:p14="http://schemas.microsoft.com/office/powerpoint/2010/main" val="267851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216</Words>
  <Application>Microsoft Office PowerPoint</Application>
  <PresentationFormat>Grand écran</PresentationFormat>
  <Paragraphs>88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20</cp:revision>
  <dcterms:created xsi:type="dcterms:W3CDTF">2018-08-09T22:33:17Z</dcterms:created>
  <dcterms:modified xsi:type="dcterms:W3CDTF">2018-11-03T15:50:34Z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