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62" r:id="rId5"/>
    <p:sldId id="259" r:id="rId6"/>
    <p:sldId id="261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XHvgeYCEUFwGvgbINA7Eg==" hashData="EUEwnRIC2Hqz4XjL1yRl83V2URFusNR/4NnuRLsNAY89Om7YRABfpTAdXYyXdAIqNB+lRCd1jGOogN7yegsr9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30/08/2018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A1B11-FAF6-4AE7-A90A-37DC2F7BEC98}" type="datetime1">
              <a:rPr lang="fr-FR" smtClean="0"/>
              <a:t>30/08/2018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693B-930E-4793-9CE1-8B2A743C8D0F}" type="datetime1">
              <a:rPr lang="fr-FR" smtClean="0"/>
              <a:t>30/08/2018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CC3C9-9DE7-42A6-97BF-8601CDAD549E}" type="datetime1">
              <a:rPr lang="fr-FR" smtClean="0"/>
              <a:t>30/08/2018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69719-E914-4417-9174-525FB3EB6343}" type="datetime1">
              <a:rPr lang="fr-FR" smtClean="0"/>
              <a:t>30/08/2018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A99B0-8B33-43EF-90D9-6CD8184EC7AA}" type="datetime1">
              <a:rPr lang="fr-FR" smtClean="0"/>
              <a:t>30/08/2018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DEB3-459F-4650-8878-CDD661F752C5}" type="datetime1">
              <a:rPr lang="fr-FR" smtClean="0"/>
              <a:t>30/08/2018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1FA2-0B4B-40E2-93A8-4596198CA021}" type="datetime1">
              <a:rPr lang="fr-FR" smtClean="0"/>
              <a:t>30/08/2018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A89F2-53AC-49BF-8A72-031FDD8D14E9}" type="datetime1">
              <a:rPr lang="fr-FR" smtClean="0"/>
              <a:t>30/08/2018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9A699-2444-4594-A3AD-99CC92F091B3}" type="datetime1">
              <a:rPr lang="fr-FR" smtClean="0"/>
              <a:t>30/08/2018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A5E5-7F2D-4C65-9781-21E9772559A7}" type="datetime1">
              <a:rPr lang="fr-FR" smtClean="0"/>
              <a:t>30/08/2018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F2483-8698-486B-A7A9-C753BFD0ED25}" type="datetime1">
              <a:rPr lang="fr-FR" smtClean="0"/>
              <a:t>30/08/2018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rgbClr val="C00000"/>
            </a:gs>
            <a:gs pos="23000">
              <a:schemeClr val="accent1">
                <a:lumMod val="60000"/>
                <a:lumOff val="40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7BC3E-AF59-4C63-BB93-53AC85908937}" type="datetime1">
              <a:rPr lang="fr-FR" smtClean="0"/>
              <a:t>30/08/2018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8876" y="1468966"/>
            <a:ext cx="7102230" cy="3920068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841017">
            <a:off x="2523338" y="2129796"/>
            <a:ext cx="3946005" cy="2400794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68663">
            <a:off x="5863041" y="1793994"/>
            <a:ext cx="3408965" cy="307239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18876" y="2072702"/>
            <a:ext cx="7194405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 </a:t>
            </a:r>
            <a:r>
              <a:rPr lang="fr-FR" sz="44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PENSEES DU JOUR A LIRE </a:t>
            </a:r>
          </a:p>
          <a:p>
            <a:r>
              <a:rPr lang="fr-FR" sz="44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mais </a:t>
            </a:r>
            <a:r>
              <a:rPr lang="fr-FR" sz="44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surtout à MEDITER</a:t>
            </a:r>
            <a:r>
              <a:rPr lang="fr-FR" sz="44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....</a:t>
            </a:r>
          </a:p>
        </p:txBody>
      </p:sp>
      <p:sp>
        <p:nvSpPr>
          <p:cNvPr id="3" name="Rectangle 2"/>
          <p:cNvSpPr/>
          <p:nvPr/>
        </p:nvSpPr>
        <p:spPr>
          <a:xfrm>
            <a:off x="2460171" y="4186909"/>
            <a:ext cx="71609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Attention c'est très Gaulois parfois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.......</a:t>
            </a:r>
          </a:p>
        </p:txBody>
      </p:sp>
      <p:sp>
        <p:nvSpPr>
          <p:cNvPr id="5" name="Rectangle 4"/>
          <p:cNvSpPr/>
          <p:nvPr/>
        </p:nvSpPr>
        <p:spPr>
          <a:xfrm>
            <a:off x="1706176" y="233667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  <p:sndAc>
          <p:stSnd loop="1">
            <p:snd r:embed="rId2" name="Hr11-quelques-trucs-a-retenir113_001.wav"/>
          </p:stSnd>
        </p:sndAc>
      </p:transition>
    </mc:Choice>
    <mc:Fallback>
      <p:transition spd="slow" advTm="6000">
        <p:fade/>
        <p:sndAc>
          <p:stSnd loop="1">
            <p:snd r:embed="rId2" name="Hr11-quelques-trucs-a-retenir113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5290" y="1484920"/>
            <a:ext cx="5520906" cy="393246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1993" y="1449716"/>
            <a:ext cx="6331788" cy="39250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2840967" y="1742779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 Toujours vrai :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 Accident ferroviaire......La série continue !!! </a:t>
            </a:r>
          </a:p>
        </p:txBody>
      </p:sp>
    </p:spTree>
    <p:extLst>
      <p:ext uri="{BB962C8B-B14F-4D97-AF65-F5344CB8AC3E}">
        <p14:creationId xmlns:p14="http://schemas.microsoft.com/office/powerpoint/2010/main" val="3164303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6717" y="1478385"/>
            <a:ext cx="6521570" cy="39735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11828" y="1262742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  <a:p>
            <a:pPr algn="ctr"/>
            <a:endParaRPr lang="fr-FR" sz="2000" b="1" dirty="0">
              <a:latin typeface="Brush Script MT" panose="03060802040406070304" pitchFamily="66" charset="0"/>
            </a:endParaRPr>
          </a:p>
          <a:p>
            <a:pPr algn="ctr"/>
            <a:r>
              <a:rPr lang="fr-FR" sz="4000" b="1" dirty="0">
                <a:solidFill>
                  <a:schemeClr val="tx1"/>
                </a:solidFill>
                <a:latin typeface="Brush Script MT" panose="03060802040406070304" pitchFamily="66" charset="0"/>
              </a:rPr>
              <a:t>Le pantalon était "Made in China</a:t>
            </a:r>
            <a:r>
              <a:rPr lang="fr-FR" sz="4000" b="1" dirty="0" smtClean="0">
                <a:solidFill>
                  <a:schemeClr val="tx1"/>
                </a:solidFill>
                <a:latin typeface="Brush Script MT" panose="03060802040406070304" pitchFamily="66" charset="0"/>
              </a:rPr>
              <a:t>"...</a:t>
            </a:r>
            <a:endParaRPr lang="fr-FR" sz="4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  <a:p>
            <a:pPr algn="ctr"/>
            <a:r>
              <a:rPr lang="fr-FR" sz="4000" b="1" dirty="0">
                <a:solidFill>
                  <a:schemeClr val="tx1"/>
                </a:solidFill>
                <a:latin typeface="Brush Script MT" panose="03060802040406070304" pitchFamily="66" charset="0"/>
              </a:rPr>
              <a:t>mais le slip "Made in France"... OUF !!!                                                </a:t>
            </a:r>
          </a:p>
          <a:p>
            <a:pPr algn="ctr"/>
            <a:r>
              <a:rPr lang="fr-FR" sz="4000" b="1" dirty="0">
                <a:solidFill>
                  <a:schemeClr val="tx1"/>
                </a:solidFill>
                <a:latin typeface="Brush Script MT" panose="03060802040406070304" pitchFamily="66" charset="0"/>
              </a:rPr>
              <a:t>Encore une bonne raison d'acheter français </a:t>
            </a:r>
            <a:r>
              <a:rPr lang="fr-FR" sz="4000" b="1" dirty="0" smtClean="0">
                <a:solidFill>
                  <a:schemeClr val="tx1"/>
                </a:solidFill>
                <a:latin typeface="Brush Script MT" panose="03060802040406070304" pitchFamily="66" charset="0"/>
              </a:rPr>
              <a:t>!!</a:t>
            </a:r>
            <a:endParaRPr lang="fr-FR" sz="4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  <a:p>
            <a:pPr algn="ctr"/>
            <a:r>
              <a:rPr lang="fr-FR" sz="4000" b="1" dirty="0">
                <a:solidFill>
                  <a:schemeClr val="tx1"/>
                </a:solidFill>
                <a:latin typeface="Brush Script MT" panose="03060802040406070304" pitchFamily="66" charset="0"/>
              </a:rPr>
              <a:t> Malheureusement vrai</a:t>
            </a:r>
            <a:r>
              <a:rPr lang="fr-FR" sz="4000" b="1" dirty="0" smtClean="0">
                <a:solidFill>
                  <a:schemeClr val="tx1"/>
                </a:solidFill>
                <a:latin typeface="Brush Script MT" panose="03060802040406070304" pitchFamily="66" charset="0"/>
              </a:rPr>
              <a:t>…</a:t>
            </a:r>
            <a:endParaRPr lang="fr-FR" sz="4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  <a:p>
            <a:pPr algn="ctr"/>
            <a:r>
              <a:rPr lang="fr-FR" sz="4000" b="1" dirty="0">
                <a:solidFill>
                  <a:schemeClr val="tx1"/>
                </a:solidFill>
                <a:latin typeface="Brush Script MT" panose="03060802040406070304" pitchFamily="66" charset="0"/>
              </a:rPr>
              <a:t>Etude comportementale </a:t>
            </a:r>
            <a:r>
              <a:rPr lang="fr-FR" sz="4000" b="1" dirty="0" smtClean="0">
                <a:solidFill>
                  <a:schemeClr val="tx1"/>
                </a:solidFill>
                <a:latin typeface="Brush Script MT" panose="03060802040406070304" pitchFamily="66" charset="0"/>
              </a:rPr>
              <a:t>!</a:t>
            </a:r>
            <a:endParaRPr lang="fr-FR" sz="4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  <a:p>
            <a:pPr algn="ctr"/>
            <a:r>
              <a:rPr lang="fr-FR" sz="4000" b="1" dirty="0">
                <a:solidFill>
                  <a:schemeClr val="tx1"/>
                </a:solidFill>
                <a:latin typeface="Brush Script MT" panose="03060802040406070304" pitchFamily="66" charset="0"/>
              </a:rPr>
              <a:t>ça, c’est une « blonde » </a:t>
            </a:r>
            <a:r>
              <a:rPr lang="fr-FR" sz="3600" b="1" dirty="0">
                <a:solidFill>
                  <a:schemeClr val="tx1"/>
                </a:solidFill>
              </a:rPr>
              <a:t>:</a:t>
            </a:r>
            <a:endParaRPr lang="fr-FR" sz="3600" b="1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466850"/>
            <a:ext cx="6676845" cy="3924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3048000" y="1454726"/>
            <a:ext cx="6096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Ça, ça ne </a:t>
            </a:r>
            <a:r>
              <a:rPr lang="fr-FR" sz="4000" b="1" dirty="0">
                <a:latin typeface="Brush Script MT" panose="03060802040406070304" pitchFamily="66" charset="0"/>
              </a:rPr>
              <a:t>peux</a:t>
            </a:r>
            <a:r>
              <a:rPr lang="fr-FR" sz="3600" b="1" dirty="0">
                <a:latin typeface="Brush Script MT" panose="03060802040406070304" pitchFamily="66" charset="0"/>
              </a:rPr>
              <a:t> pas arriver ...?</a:t>
            </a:r>
          </a:p>
          <a:p>
            <a:endParaRPr lang="fr-FR" sz="3600" b="1" dirty="0">
              <a:latin typeface="Brush Script MT" panose="03060802040406070304" pitchFamily="66" charset="0"/>
            </a:endParaRPr>
          </a:p>
          <a:p>
            <a:r>
              <a:rPr lang="fr-FR" sz="3600" b="1" dirty="0">
                <a:latin typeface="Brush Script MT" panose="03060802040406070304" pitchFamily="66" charset="0"/>
              </a:rPr>
              <a:t>Lui : Chérie !! tu veux de l'aide </a:t>
            </a:r>
            <a:r>
              <a:rPr lang="fr-FR" sz="3600" b="1" dirty="0" smtClean="0">
                <a:latin typeface="Brush Script MT" panose="03060802040406070304" pitchFamily="66" charset="0"/>
              </a:rPr>
              <a:t>?</a:t>
            </a:r>
            <a:endParaRPr lang="fr-FR" sz="3600" b="1" dirty="0">
              <a:latin typeface="Brush Script MT" panose="03060802040406070304" pitchFamily="66" charset="0"/>
            </a:endParaRPr>
          </a:p>
          <a:p>
            <a:r>
              <a:rPr lang="fr-FR" sz="3600" b="1" dirty="0">
                <a:latin typeface="Brush Script MT" panose="03060802040406070304" pitchFamily="66" charset="0"/>
              </a:rPr>
              <a:t> Elle : Oui chéri, tu vois le filet de pommes de terre</a:t>
            </a:r>
            <a:r>
              <a:rPr lang="fr-FR" sz="3600" b="1" dirty="0" smtClean="0">
                <a:latin typeface="Brush Script MT" panose="03060802040406070304" pitchFamily="66" charset="0"/>
              </a:rPr>
              <a:t>,</a:t>
            </a:r>
            <a:endParaRPr lang="fr-FR" sz="3600" b="1" dirty="0">
              <a:latin typeface="Brush Script MT" panose="03060802040406070304" pitchFamily="66" charset="0"/>
            </a:endParaRPr>
          </a:p>
          <a:p>
            <a:r>
              <a:rPr lang="fr-FR" sz="3600" b="1" dirty="0">
                <a:latin typeface="Brush Script MT" panose="03060802040406070304" pitchFamily="66" charset="0"/>
              </a:rPr>
              <a:t>tu en épluches la moitié et tu les mets dans la casserole !!! </a:t>
            </a:r>
          </a:p>
        </p:txBody>
      </p:sp>
    </p:spTree>
    <p:extLst>
      <p:ext uri="{BB962C8B-B14F-4D97-AF65-F5344CB8AC3E}">
        <p14:creationId xmlns:p14="http://schemas.microsoft.com/office/powerpoint/2010/main" val="2172026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7928" y="1507063"/>
            <a:ext cx="4321629" cy="38946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8833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sp>
        <p:nvSpPr>
          <p:cNvPr id="2" name="Rectangle 1"/>
          <p:cNvSpPr/>
          <p:nvPr/>
        </p:nvSpPr>
        <p:spPr>
          <a:xfrm>
            <a:off x="2699076" y="2731125"/>
            <a:ext cx="679384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Ça, c’est cool !!!</a:t>
            </a:r>
          </a:p>
        </p:txBody>
      </p:sp>
    </p:spTree>
    <p:extLst>
      <p:ext uri="{BB962C8B-B14F-4D97-AF65-F5344CB8AC3E}">
        <p14:creationId xmlns:p14="http://schemas.microsoft.com/office/powerpoint/2010/main" val="634600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7925" y="1524000"/>
            <a:ext cx="6952890" cy="381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670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5947" y="1441567"/>
            <a:ext cx="6694098" cy="40103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6921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5947" y="1440611"/>
            <a:ext cx="6814868" cy="39595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80860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0453" y="1409466"/>
            <a:ext cx="6642339" cy="40390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3922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6059" y="1466491"/>
            <a:ext cx="5296619" cy="397246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87355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466490"/>
            <a:ext cx="4263573" cy="39708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02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9449" y="1498052"/>
            <a:ext cx="5193102" cy="39126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4554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9464" y="1466491"/>
            <a:ext cx="6590581" cy="40199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1691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2981" y="1453282"/>
            <a:ext cx="6331789" cy="39514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9470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2211" y="1483145"/>
            <a:ext cx="6625087" cy="39514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941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8876" y="1468966"/>
            <a:ext cx="7102230" cy="3920068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841017">
            <a:off x="2523338" y="2129796"/>
            <a:ext cx="3946005" cy="2400794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68663">
            <a:off x="5863041" y="1793994"/>
            <a:ext cx="3408965" cy="307239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18876" y="2072702"/>
            <a:ext cx="7194405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 </a:t>
            </a:r>
            <a:r>
              <a:rPr lang="fr-FR" sz="44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PENSEES DU JOUR A LIRE </a:t>
            </a:r>
          </a:p>
          <a:p>
            <a:r>
              <a:rPr lang="fr-FR" sz="44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mais </a:t>
            </a:r>
            <a:r>
              <a:rPr lang="fr-FR" sz="44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surtout à MEDITER</a:t>
            </a:r>
            <a:r>
              <a:rPr lang="fr-FR" sz="44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....</a:t>
            </a:r>
          </a:p>
        </p:txBody>
      </p:sp>
      <p:sp>
        <p:nvSpPr>
          <p:cNvPr id="3" name="Rectangle 2"/>
          <p:cNvSpPr/>
          <p:nvPr/>
        </p:nvSpPr>
        <p:spPr>
          <a:xfrm>
            <a:off x="2460171" y="4186909"/>
            <a:ext cx="71609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Attention c'est très Gaulois parfois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.......</a:t>
            </a:r>
          </a:p>
        </p:txBody>
      </p:sp>
      <p:sp>
        <p:nvSpPr>
          <p:cNvPr id="5" name="Rectangle 4"/>
          <p:cNvSpPr/>
          <p:nvPr/>
        </p:nvSpPr>
        <p:spPr>
          <a:xfrm>
            <a:off x="1706176" y="233667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828492" y="1239418"/>
            <a:ext cx="247696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C’était :</a:t>
            </a:r>
          </a:p>
        </p:txBody>
      </p:sp>
    </p:spTree>
    <p:extLst>
      <p:ext uri="{BB962C8B-B14F-4D97-AF65-F5344CB8AC3E}">
        <p14:creationId xmlns:p14="http://schemas.microsoft.com/office/powerpoint/2010/main" val="2678517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284</Words>
  <Application>Microsoft Office PowerPoint</Application>
  <PresentationFormat>Grand écran</PresentationFormat>
  <Paragraphs>89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13</cp:revision>
  <dcterms:created xsi:type="dcterms:W3CDTF">2018-08-09T22:33:17Z</dcterms:created>
  <dcterms:modified xsi:type="dcterms:W3CDTF">2018-08-30T14:40:35Z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