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73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dlSaoXxxkcTCAaSKVvloA==" hashData="9pxXw/TgtZ1et7rPAPeDGZNjQCjeG8IH2Rtjtk0+3VJmcBcfYFDa59M1bLQ1aBe+fTJCzufiSjcw7HgZxsQtI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4" autoAdjust="0"/>
    <p:restoredTop sz="94660"/>
  </p:normalViewPr>
  <p:slideViewPr>
    <p:cSldViewPr snapToGrid="0">
      <p:cViewPr varScale="1">
        <p:scale>
          <a:sx n="78" d="100"/>
          <a:sy n="78" d="100"/>
        </p:scale>
        <p:origin x="2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23/11/2018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7018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821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313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44713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3162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59889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7283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0487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1728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58143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6131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67639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2495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75828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3907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20097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4AC67-3D3C-40EE-95F7-14ADA4CA7D29}" type="datetime1">
              <a:rPr lang="fr-FR" smtClean="0"/>
              <a:t>23/11/2018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4320-D0F0-4375-ACBC-123C35FFF644}" type="datetime1">
              <a:rPr lang="fr-FR" smtClean="0"/>
              <a:t>23/11/2018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D2EF3-B3E6-46FD-9531-1F64E88747EA}" type="datetime1">
              <a:rPr lang="fr-FR" smtClean="0"/>
              <a:t>23/11/2018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1C771-7E88-484D-A848-01761CF54F46}" type="datetime1">
              <a:rPr lang="fr-FR" smtClean="0"/>
              <a:t>23/11/2018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E7DAE-D350-4984-9A25-A8F79E15674A}" type="datetime1">
              <a:rPr lang="fr-FR" smtClean="0"/>
              <a:t>23/11/2018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A3752-A19D-47D1-BB14-95318FAAFC59}" type="datetime1">
              <a:rPr lang="fr-FR" smtClean="0"/>
              <a:t>23/11/2018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ED1C5-C5E1-495B-BF12-2146EFA9FBDF}" type="datetime1">
              <a:rPr lang="fr-FR" smtClean="0"/>
              <a:t>23/11/2018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3047A-34AC-45E7-89CE-5336593037F4}" type="datetime1">
              <a:rPr lang="fr-FR" smtClean="0"/>
              <a:t>23/11/2018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856D5-F29B-4954-A46D-A42BCD8C365D}" type="datetime1">
              <a:rPr lang="fr-FR" smtClean="0"/>
              <a:t>23/11/2018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3932-52D4-4E63-BD42-F2DAF05BC485}" type="datetime1">
              <a:rPr lang="fr-FR" smtClean="0"/>
              <a:t>23/11/2018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EE75A-AF57-4AB6-B68D-C0BC510CC482}" type="datetime1">
              <a:rPr lang="fr-FR" smtClean="0"/>
              <a:t>23/11/2018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C2B56-D889-4D5F-AB9C-F107D882C0B9}" type="datetime1">
              <a:rPr lang="fr-FR" smtClean="0"/>
              <a:t>23/11/2018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18A4-3FB5-4F75-93DA-F3C8F9F6F879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80739">
            <a:off x="2246754" y="1433845"/>
            <a:ext cx="3938604" cy="393860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437198">
            <a:off x="5488970" y="1441786"/>
            <a:ext cx="4439022" cy="39029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063356" y="1117620"/>
            <a:ext cx="7914346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b="1" dirty="0" smtClean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Ne touche pas à ma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retraite </a:t>
            </a:r>
            <a:r>
              <a:rPr lang="fr-FR" sz="5400" b="1" dirty="0" err="1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pEtit</a:t>
            </a:r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con ?  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Par Lande 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N° </a:t>
            </a:r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7</a:t>
            </a:r>
            <a:endParaRPr lang="fr-FR" sz="54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250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  <p:sndAc>
          <p:stSnd loop="1">
            <p:snd r:embed="rId3" name="Mshini Wam - Douche Bag Club.wav"/>
          </p:stSnd>
        </p:sndAc>
      </p:transition>
    </mc:Choice>
    <mc:Fallback xmlns="">
      <p:transition spd="slow" advTm="7000">
        <p:circle/>
        <p:sndAc>
          <p:stSnd loop="1">
            <p:snd r:embed="rId7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1774F-3F13-4EFC-ACFC-662BDA0B2E79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8658" y="795656"/>
            <a:ext cx="5472953" cy="52112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360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CDE3-7173-4AEB-B79E-5779BB36A0D6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182" y="804444"/>
            <a:ext cx="5029636" cy="5249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86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E1379-F5DF-4741-8C49-E658CC0361D5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5231" y="814753"/>
            <a:ext cx="5861538" cy="52402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708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0C01D-BFB2-4FC8-8208-6ED8A88F3855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3138" y="828712"/>
            <a:ext cx="5334000" cy="5200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848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E19E-01B5-4AF3-ADC6-24454B38CE04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9325" y="791307"/>
            <a:ext cx="5244367" cy="52443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1595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F7424-278C-4263-BBBE-ADE9BD7801C3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569" y="826476"/>
            <a:ext cx="5709139" cy="52402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896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3B4AB-489B-427E-812A-A8B83668846B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3056" y="808892"/>
            <a:ext cx="7224454" cy="52267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375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337BD-146E-4675-BC73-A5F446040741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7385" y="803031"/>
            <a:ext cx="7807569" cy="52050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2364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BC9C-DF79-4C2A-86CC-C326E7FE3904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8308" y="791308"/>
            <a:ext cx="5275384" cy="527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48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9AFBA-6F45-4182-83A0-827B37CD5D13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4295" y="1113633"/>
            <a:ext cx="10229505" cy="384545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253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835A-CE58-4C3F-8A93-420D38922C56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7127" y="803366"/>
            <a:ext cx="7826104" cy="523230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711124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5B2BE-517B-4550-96B7-CBACB8FB98B5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9077" y="817684"/>
            <a:ext cx="6998678" cy="52490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414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0433" y="826477"/>
            <a:ext cx="6945598" cy="52091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83657-F781-4D1A-8594-27F44E50F167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430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0BD6-1FF4-40D5-8C15-BD2D43CC22FB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3506" y="869769"/>
            <a:ext cx="5795682" cy="5162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1912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18A4-3FB5-4F75-93DA-F3C8F9F6F879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80739">
            <a:off x="2246754" y="1433845"/>
            <a:ext cx="3938604" cy="393860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437198">
            <a:off x="5488970" y="1441786"/>
            <a:ext cx="4439022" cy="39029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407863" y="1384025"/>
            <a:ext cx="7310014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Ne touche pas à ma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retraite </a:t>
            </a:r>
            <a:r>
              <a:rPr lang="fr-FR" sz="5400" b="1" dirty="0" err="1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ptit</a:t>
            </a:r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con ? 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par Lande</a:t>
            </a:r>
            <a:endParaRPr lang="fr-FR" sz="54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71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</TotalTime>
  <Words>144</Words>
  <Application>Microsoft Office PowerPoint</Application>
  <PresentationFormat>Grand écran</PresentationFormat>
  <Paragraphs>73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2018-10-31T16:59:47Z</dcterms:created>
  <dcterms:modified xsi:type="dcterms:W3CDTF">2018-11-23T16:00:34Z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