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73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sS/n5nTr2sdWWFYuZ7DLg==" hashData="4a2VSfp+vZGC7Q9Swoz80aY0zkADFWFba1qemsyp/xFlJmgvb49geLvuzjJpCUU+jlivSRqlMIlwYKCW6LmLk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23/11/2018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701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821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31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471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316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988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728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048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172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14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6131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763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249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5828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90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009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AC67-3D3C-40EE-95F7-14ADA4CA7D29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320-D0F0-4375-ACBC-123C35FFF644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2EF3-B3E6-46FD-9531-1F64E88747EA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1C771-7E88-484D-A848-01761CF54F46}" type="datetime1">
              <a:rPr lang="fr-FR" smtClean="0"/>
              <a:t>23/11/2018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7DAE-D350-4984-9A25-A8F79E15674A}" type="datetime1">
              <a:rPr lang="fr-FR" smtClean="0"/>
              <a:t>23/11/2018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3752-A19D-47D1-BB14-95318FAAFC59}" type="datetime1">
              <a:rPr lang="fr-FR" smtClean="0"/>
              <a:t>23/11/2018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ED1C5-C5E1-495B-BF12-2146EFA9FBDF}" type="datetime1">
              <a:rPr lang="fr-FR" smtClean="0"/>
              <a:t>23/11/2018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3047A-34AC-45E7-89CE-5336593037F4}" type="datetime1">
              <a:rPr lang="fr-FR" smtClean="0"/>
              <a:t>23/11/2018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856D5-F29B-4954-A46D-A42BCD8C365D}" type="datetime1">
              <a:rPr lang="fr-FR" smtClean="0"/>
              <a:t>23/11/2018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3932-52D4-4E63-BD42-F2DAF05BC485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EE75A-AF57-4AB6-B68D-C0BC510CC482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2B56-D889-4D5F-AB9C-F107D882C0B9}" type="datetime1">
              <a:rPr lang="fr-FR" smtClean="0"/>
              <a:t>23/11/2018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063356" y="1117620"/>
            <a:ext cx="791434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dirty="0" smtClean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pEtit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 Lande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 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6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50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  <p:sndAc>
          <p:stSnd loop="1">
            <p:snd r:embed="rId3" name="Mshini Wam - Douche Bag Club.wav"/>
          </p:stSnd>
        </p:sndAc>
      </p:transition>
    </mc:Choice>
    <mc:Fallback xmlns="">
      <p:transition spd="slow" advTm="7000">
        <p:circle/>
        <p:sndAc>
          <p:stSnd loop="1">
            <p:snd r:embed="rId7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1774F-3F13-4EFC-ACFC-662BDA0B2E79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8658" y="795656"/>
            <a:ext cx="5472953" cy="5211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60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CDE3-7173-4AEB-B79E-5779BB36A0D6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182" y="804444"/>
            <a:ext cx="5029636" cy="5249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86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1379-F5DF-4741-8C49-E658CC0361D5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3489" y="892223"/>
            <a:ext cx="9112469" cy="51029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708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0C01D-BFB2-4FC8-8208-6ED8A88F3855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5414" y="871465"/>
            <a:ext cx="8955951" cy="5164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4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E19E-01B5-4AF3-ADC6-24454B38CE04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400" y="804532"/>
            <a:ext cx="4853152" cy="521197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96159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F7424-278C-4263-BBBE-ADE9BD7801C3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8601" y="772299"/>
            <a:ext cx="4114800" cy="529689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06896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3B4AB-489B-427E-812A-A8B83668846B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5985" y="808421"/>
            <a:ext cx="9224567" cy="52272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375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337BD-146E-4675-BC73-A5F446040741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6456" y="815082"/>
            <a:ext cx="8207704" cy="5220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236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BC9C-DF79-4C2A-86CC-C326E7FE3904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2437" y="817143"/>
            <a:ext cx="6373453" cy="521853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4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9AFBA-6F45-4182-83A0-827B37CD5D13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3462" y="790902"/>
            <a:ext cx="5738648" cy="5244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225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835A-CE58-4C3F-8A93-420D38922C56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4700" y="819187"/>
            <a:ext cx="8707838" cy="5216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112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B2BE-517B-4550-96B7-CBACB8FB98B5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4993" y="857644"/>
            <a:ext cx="5644055" cy="51780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14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3657-F781-4D1A-8594-27F44E50F167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6740" y="839447"/>
            <a:ext cx="9248046" cy="519622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73430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0BD6-1FF4-40D5-8C15-BD2D43CC22FB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506" y="869769"/>
            <a:ext cx="5795682" cy="5162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191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23/11/2018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Rectangle 6"/>
          <p:cNvSpPr/>
          <p:nvPr/>
        </p:nvSpPr>
        <p:spPr>
          <a:xfrm>
            <a:off x="2407863" y="1384025"/>
            <a:ext cx="731001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par Lande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144</Words>
  <Application>Microsoft Office PowerPoint</Application>
  <PresentationFormat>Grand écran</PresentationFormat>
  <Paragraphs>73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2018-10-31T16:59:47Z</dcterms:created>
  <dcterms:modified xsi:type="dcterms:W3CDTF">2018-11-23T15:49:51Z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