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73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1VGFqZuNueKz/70MADvog==" hashData="idpWd/naiMGKXp0RFVgGpYPB+4c66lrdKyrLNMfbQlPM6L/CP6pBWCrPKn73ZHF3lrn6wQYcMrG3KssssYIJj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4" autoAdjust="0"/>
    <p:restoredTop sz="94660"/>
  </p:normalViewPr>
  <p:slideViewPr>
    <p:cSldViewPr snapToGrid="0">
      <p:cViewPr varScale="1">
        <p:scale>
          <a:sx n="78" d="100"/>
          <a:sy n="78" d="100"/>
        </p:scale>
        <p:origin x="24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930380-2855-4F24-8EBA-FA6EA6F748F4}" type="datetimeFigureOut">
              <a:rPr lang="fr-FR" smtClean="0"/>
              <a:t>09/11/2018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BE7001-B34E-4EDC-9E07-3A98B922D4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02826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7018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08213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5313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44713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73162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59889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77283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70487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21728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58143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26131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67639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42495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75828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3907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20097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4AC67-3D3C-40EE-95F7-14ADA4CA7D29}" type="datetime1">
              <a:rPr lang="fr-FR" smtClean="0"/>
              <a:t>09/11/2018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3104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74320-D0F0-4375-ACBC-123C35FFF644}" type="datetime1">
              <a:rPr lang="fr-FR" smtClean="0"/>
              <a:t>09/11/2018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6959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D2EF3-B3E6-46FD-9531-1F64E88747EA}" type="datetime1">
              <a:rPr lang="fr-FR" smtClean="0"/>
              <a:t>09/11/2018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3826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1C771-7E88-484D-A848-01761CF54F46}" type="datetime1">
              <a:rPr lang="fr-FR" smtClean="0"/>
              <a:t>09/11/2018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84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E7DAE-D350-4984-9A25-A8F79E15674A}" type="datetime1">
              <a:rPr lang="fr-FR" smtClean="0"/>
              <a:t>09/11/2018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6131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A3752-A19D-47D1-BB14-95318FAAFC59}" type="datetime1">
              <a:rPr lang="fr-FR" smtClean="0"/>
              <a:t>09/11/2018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7392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ED1C5-C5E1-495B-BF12-2146EFA9FBDF}" type="datetime1">
              <a:rPr lang="fr-FR" smtClean="0"/>
              <a:t>09/11/2018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664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3047A-34AC-45E7-89CE-5336593037F4}" type="datetime1">
              <a:rPr lang="fr-FR" smtClean="0"/>
              <a:t>09/11/2018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7906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856D5-F29B-4954-A46D-A42BCD8C365D}" type="datetime1">
              <a:rPr lang="fr-FR" smtClean="0"/>
              <a:t>09/11/2018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3925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B3932-52D4-4E63-BD42-F2DAF05BC485}" type="datetime1">
              <a:rPr lang="fr-FR" smtClean="0"/>
              <a:t>09/11/2018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505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EE75A-AF57-4AB6-B68D-C0BC510CC482}" type="datetime1">
              <a:rPr lang="fr-FR" smtClean="0"/>
              <a:t>09/11/2018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5275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6C2B56-D889-4D5F-AB9C-F107D882C0B9}" type="datetime1">
              <a:rPr lang="fr-FR" smtClean="0"/>
              <a:t>09/11/2018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5270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218A4-3FB5-4F75-93DA-F3C8F9F6F879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380739">
            <a:off x="2246754" y="1433845"/>
            <a:ext cx="3938604" cy="393860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437198">
            <a:off x="5488970" y="1441786"/>
            <a:ext cx="4439022" cy="390290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2063356" y="1117620"/>
            <a:ext cx="7914346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5400" b="1" dirty="0" smtClean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Ne touche pas à ma</a:t>
            </a:r>
          </a:p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retraite </a:t>
            </a:r>
            <a:r>
              <a:rPr lang="fr-FR" sz="5400" b="1" dirty="0" err="1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pEtit</a:t>
            </a:r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con ?  </a:t>
            </a:r>
          </a:p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Par Lande </a:t>
            </a:r>
          </a:p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N° </a:t>
            </a:r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4</a:t>
            </a:r>
            <a:endParaRPr lang="fr-FR" sz="5400" b="1" cap="none" spc="0" dirty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4250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  <p:sndAc>
          <p:stSnd loop="1">
            <p:snd r:embed="rId3" name="Mshini Wam - Douche Bag Club.wav"/>
          </p:stSnd>
        </p:sndAc>
      </p:transition>
    </mc:Choice>
    <mc:Fallback xmlns="">
      <p:transition spd="slow" advTm="7000">
        <p:circle/>
        <p:sndAc>
          <p:stSnd loop="1">
            <p:snd r:embed="rId7" name="Mshini Wam - Douche Bag Club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1774F-3F13-4EFC-ACFC-662BDA0B2E79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2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88658" y="795656"/>
            <a:ext cx="5472953" cy="52112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33600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CCDE3-7173-4AEB-B79E-5779BB36A0D6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3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182" y="804444"/>
            <a:ext cx="5029636" cy="5249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3868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E1379-F5DF-4741-8C49-E658CC0361D5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4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8523" y="828561"/>
            <a:ext cx="5887902" cy="52071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17081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0C01D-BFB2-4FC8-8208-6ED8A88F3855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5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7706" y="954741"/>
            <a:ext cx="7139980" cy="4908737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48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1E19E-01B5-4AF3-ADC6-24454B38CE04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6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5247" y="1048871"/>
            <a:ext cx="6386699" cy="4640237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1595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F7424-278C-4263-BBBE-ADE9BD7801C3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7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0812" y="849309"/>
            <a:ext cx="7301753" cy="513730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960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3B4AB-489B-427E-812A-A8B83668846B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8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71792" y="725129"/>
            <a:ext cx="4938807" cy="53105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43751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337BD-146E-4675-BC73-A5F446040741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9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41" y="833457"/>
            <a:ext cx="7160194" cy="5202217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2364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2BC9C-DF79-4C2A-86CC-C326E7FE3904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10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89325" y="797859"/>
            <a:ext cx="5237816" cy="52378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5248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9AFBA-6F45-4182-83A0-827B37CD5D13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11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86200" y="820651"/>
            <a:ext cx="4424082" cy="52114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32253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6835A-CE58-4C3F-8A93-420D38922C56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12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9235" y="841808"/>
            <a:ext cx="4337259" cy="51938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11124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5B2BE-517B-4550-96B7-CBACB8FB98B5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13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29000" y="828291"/>
            <a:ext cx="5284693" cy="52326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4149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83657-F781-4D1A-8594-27F44E50F167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14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9324" y="833718"/>
            <a:ext cx="5201957" cy="52019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34304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B0BD6-1FF4-40D5-8C15-BD2D43CC22FB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15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73506" y="869769"/>
            <a:ext cx="5795682" cy="51623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31912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218A4-3FB5-4F75-93DA-F3C8F9F6F879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16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380739">
            <a:off x="2246754" y="1433845"/>
            <a:ext cx="3938604" cy="393860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437198">
            <a:off x="5488970" y="1441786"/>
            <a:ext cx="4439022" cy="390290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2407863" y="1384025"/>
            <a:ext cx="7310014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C’était :</a:t>
            </a:r>
          </a:p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Ne touche pas à ma</a:t>
            </a:r>
          </a:p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retraite </a:t>
            </a:r>
            <a:r>
              <a:rPr lang="fr-FR" sz="5400" b="1" dirty="0" err="1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ptit</a:t>
            </a:r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con ? </a:t>
            </a:r>
          </a:p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par Lande</a:t>
            </a:r>
            <a:endParaRPr lang="fr-FR" sz="5400" b="1" cap="none" spc="0" dirty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71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83</TotalTime>
  <Words>144</Words>
  <Application>Microsoft Office PowerPoint</Application>
  <PresentationFormat>Grand écran</PresentationFormat>
  <Paragraphs>73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Algerian</vt:lpstr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2018-10-31T16:59:47Z</dcterms:created>
  <dcterms:modified xsi:type="dcterms:W3CDTF">2018-11-09T19:51:35Z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