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3iVsm3cZhuv09n7FG6hlg==" hashData="zunw3g7YYei7ZDfkhfHRJOMziR4W/jghZdUXG2NvU0GRxpWp04fY+nM2puT9+LfSR2zO+Gi21uTtUYaD5yRm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09/11/2018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09/11/2018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09/11/2018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3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>
      <p:transition spd="slow" advTm="7000">
        <p:circl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1082" y="795042"/>
            <a:ext cx="5634318" cy="5243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767243"/>
            <a:ext cx="6373906" cy="526427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324" y="820270"/>
            <a:ext cx="5215405" cy="52154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825032"/>
            <a:ext cx="5145741" cy="5210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820676"/>
            <a:ext cx="5029199" cy="5230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541" y="783311"/>
            <a:ext cx="4329953" cy="5302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2559" y="806643"/>
            <a:ext cx="6345912" cy="52290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1" y="797859"/>
            <a:ext cx="5257800" cy="525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830356"/>
            <a:ext cx="6965577" cy="522418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circle/>
      </p:transition>
    </mc:Choice>
    <mc:Fallback>
      <p:transition spd="slow" advTm="1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5" y="833459"/>
            <a:ext cx="7126940" cy="517805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7294" y="847165"/>
            <a:ext cx="5809130" cy="52175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893" y="820271"/>
            <a:ext cx="5248835" cy="5248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5894" y="811306"/>
            <a:ext cx="5257800" cy="525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2018-10-31T16:59:47Z</dcterms:created>
  <dcterms:modified xsi:type="dcterms:W3CDTF">2018-11-09T19:41:23Z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