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73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cKwuy1xjGQ3DDEjHHppLw==" hashData="rX5eyacCt9OzDT48cRIzmU9DsNkumlBdmb5EeBTbMBIAeF+qzLT1GMaeT3CMfRCsF1XEykIHZj/YT5kzozVHD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24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09/11/2018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7018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821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313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471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316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59889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728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0487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172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814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6131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67639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2495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75828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3907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2009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4AC67-3D3C-40EE-95F7-14ADA4CA7D29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4320-D0F0-4375-ACBC-123C35FFF644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D2EF3-B3E6-46FD-9531-1F64E88747EA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1C771-7E88-484D-A848-01761CF54F46}" type="datetime1">
              <a:rPr lang="fr-FR" smtClean="0"/>
              <a:t>09/11/2018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7DAE-D350-4984-9A25-A8F79E15674A}" type="datetime1">
              <a:rPr lang="fr-FR" smtClean="0"/>
              <a:t>09/11/2018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A3752-A19D-47D1-BB14-95318FAAFC59}" type="datetime1">
              <a:rPr lang="fr-FR" smtClean="0"/>
              <a:t>09/11/2018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ED1C5-C5E1-495B-BF12-2146EFA9FBDF}" type="datetime1">
              <a:rPr lang="fr-FR" smtClean="0"/>
              <a:t>09/11/2018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3047A-34AC-45E7-89CE-5336593037F4}" type="datetime1">
              <a:rPr lang="fr-FR" smtClean="0"/>
              <a:t>09/11/2018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856D5-F29B-4954-A46D-A42BCD8C365D}" type="datetime1">
              <a:rPr lang="fr-FR" smtClean="0"/>
              <a:t>09/11/2018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3932-52D4-4E63-BD42-F2DAF05BC485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EE75A-AF57-4AB6-B68D-C0BC510CC482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C2B56-D889-4D5F-AB9C-F107D882C0B9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80739">
            <a:off x="2246754" y="1433845"/>
            <a:ext cx="3938604" cy="393860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437198">
            <a:off x="5488970" y="1441786"/>
            <a:ext cx="4439022" cy="39029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063356" y="1117620"/>
            <a:ext cx="791434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dirty="0" smtClean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Ne touche pas à ma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retraite </a:t>
            </a:r>
            <a:r>
              <a:rPr lang="fr-FR" sz="5400" b="1" dirty="0" err="1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pEtit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con ? 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Par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Lande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N° 1</a:t>
            </a:r>
            <a:endParaRPr lang="fr-FR" sz="54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250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  <p:sndAc>
          <p:stSnd loop="1">
            <p:snd r:embed="rId3" name="Mshini Wam - Douche Bag Club.wav"/>
          </p:stSnd>
        </p:sndAc>
      </p:transition>
    </mc:Choice>
    <mc:Fallback>
      <p:transition spd="slow" advTm="7000">
        <p:circle/>
        <p:sndAc>
          <p:stSnd loop="1">
            <p:snd r:embed="rId3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1774F-3F13-4EFC-ACFC-662BDA0B2E79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8658" y="795656"/>
            <a:ext cx="5472953" cy="52112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3600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CDE3-7173-4AEB-B79E-5779BB36A0D6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8282" y="828927"/>
            <a:ext cx="4746811" cy="52309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33868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E1379-F5DF-4741-8C49-E658CC0361D5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2070" y="779929"/>
            <a:ext cx="4668511" cy="52301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7081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0C01D-BFB2-4FC8-8208-6ED8A88F3855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9348" y="808971"/>
            <a:ext cx="9291918" cy="52267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84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E19E-01B5-4AF3-ADC6-24454B38CE04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1400" y="795042"/>
            <a:ext cx="5029200" cy="5243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1595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F7424-278C-4263-BBBE-ADE9BD7801C3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7523" y="822440"/>
            <a:ext cx="6176818" cy="52132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6896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3B4AB-489B-427E-812A-A8B83668846B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3165" y="808231"/>
            <a:ext cx="5943600" cy="52257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43751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337BD-146E-4675-BC73-A5F446040741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5176" y="753086"/>
            <a:ext cx="4719918" cy="52802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2364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BC9C-DF79-4C2A-86CC-C326E7FE3904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793376"/>
            <a:ext cx="5006915" cy="5294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24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9AFBA-6F45-4182-83A0-827B37CD5D13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5282" y="793376"/>
            <a:ext cx="7044168" cy="523946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32253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835A-CE58-4C3F-8A93-420D38922C56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5691" y="820271"/>
            <a:ext cx="7522217" cy="521540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124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B2BE-517B-4550-96B7-CBACB8FB98B5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7365" y="779929"/>
            <a:ext cx="7359593" cy="525365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64149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83657-F781-4D1A-8594-27F44E50F167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5894" y="784412"/>
            <a:ext cx="5284694" cy="52846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4304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0BD6-1FF4-40D5-8C15-BD2D43CC22FB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3506" y="869769"/>
            <a:ext cx="5795682" cy="5162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1912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80739">
            <a:off x="2246754" y="1433845"/>
            <a:ext cx="3938604" cy="393860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437198">
            <a:off x="5488970" y="1441786"/>
            <a:ext cx="4439022" cy="39029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407863" y="1384025"/>
            <a:ext cx="731001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Ne touche pas à ma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retraite </a:t>
            </a:r>
            <a:r>
              <a:rPr lang="fr-FR" sz="5400" b="1" dirty="0" err="1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ptit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con ?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par Lande</a:t>
            </a:r>
            <a:endParaRPr lang="fr-FR" sz="54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71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</TotalTime>
  <Words>144</Words>
  <Application>Microsoft Office PowerPoint</Application>
  <PresentationFormat>Grand écran</PresentationFormat>
  <Paragraphs>73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2018-10-31T16:59:47Z</dcterms:created>
  <dcterms:modified xsi:type="dcterms:W3CDTF">2018-11-09T19:10:11Z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