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9" r:id="rId13"/>
    <p:sldId id="268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dGTLHpmhmya3pHVQ8GKhQ==" hashData="IW4NsExDuYDy5kR9oZ3GJS9co6xkVWax1rwwTDSdERLlJlBDiQV1ZZqLjKPBAf4gA/kku5RfzK1bOw0M341YI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5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B055BB-F794-4CA6-8357-73F2378D2516}" type="datetimeFigureOut">
              <a:rPr lang="fr-FR" smtClean="0"/>
              <a:t>21/03/2021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2FD77-1277-4C9C-BF74-566AD9BB9C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497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7983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93022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1453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150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7742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4383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4007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3909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1803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2823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4030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968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4545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76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350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2ABFC-F374-401A-A93C-AFAB7A1363E9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3056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581E-82DB-4E71-82F2-E4535C0569A3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587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4ACF5-11A5-4F91-911B-4210584737F0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626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F6DE6-0B5F-4BFB-BE6C-79B0445C64FE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2623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7F434-022B-465E-B24B-70B563CE62D4}" type="datetime1">
              <a:rPr lang="fr-FR" smtClean="0"/>
              <a:t>21/03/2021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23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F3A90-E99A-4B6F-925F-67570162F421}" type="datetime1">
              <a:rPr lang="fr-FR" smtClean="0"/>
              <a:t>21/03/2021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050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79DD4-1EA1-4978-8BD1-46AFAAE0F6B7}" type="datetime1">
              <a:rPr lang="fr-FR" smtClean="0"/>
              <a:t>21/03/2021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929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02601-A971-4644-B7C7-E0E042B35379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610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8F32-E066-43DE-A124-0ECA72BE197D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419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E13D6-9099-42F7-B67B-F0F4077B2AD9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687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31684-5CCA-4A2D-8B90-AD6B8BF66F95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18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B050"/>
            </a:gs>
            <a:gs pos="74000">
              <a:schemeClr val="bg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D9E27-E69D-496E-A0FB-C541DA8F63A5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0224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9" y="2967335"/>
            <a:ext cx="866936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</a:t>
            </a:r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N°9</a:t>
            </a:r>
            <a:endParaRPr lang="fr-FR" sz="54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05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  <p:sndAc>
          <p:stSnd loop="1">
            <p:snd r:embed="rId3" name="Mshini Wam - Douche Bag Club.wav"/>
          </p:stSnd>
        </p:sndAc>
      </p:transition>
    </mc:Choice>
    <mc:Fallback>
      <p:transition spd="slow" advTm="11000">
        <p:wedge/>
        <p:sndAc>
          <p:stSnd loop="1">
            <p:snd r:embed="rId3" name="Mshini Wam - Douche Bag Clu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1128712"/>
            <a:ext cx="9144000" cy="4614863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1347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870" t="10241" r="1594" b="3899"/>
          <a:stretch/>
        </p:blipFill>
        <p:spPr>
          <a:xfrm>
            <a:off x="1470991" y="1033670"/>
            <a:ext cx="9342783" cy="48105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613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905" t="4428" r="1735" b="6967"/>
          <a:stretch/>
        </p:blipFill>
        <p:spPr>
          <a:xfrm>
            <a:off x="1500189" y="1065403"/>
            <a:ext cx="9286874" cy="475552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51827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843" t="5725" r="4060" b="10737"/>
          <a:stretch/>
        </p:blipFill>
        <p:spPr>
          <a:xfrm>
            <a:off x="1470991" y="1090645"/>
            <a:ext cx="9329531" cy="47177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7950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9" y="1111358"/>
            <a:ext cx="9301162" cy="467508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9874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4488" y="1046921"/>
            <a:ext cx="9395790" cy="47764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8115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17" r="629" b="11285"/>
          <a:stretch/>
        </p:blipFill>
        <p:spPr>
          <a:xfrm>
            <a:off x="1528763" y="1114425"/>
            <a:ext cx="9258300" cy="469152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39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7740" y="1057685"/>
            <a:ext cx="9342782" cy="47601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25221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93" t="3846" r="-195" b="7555"/>
          <a:stretch/>
        </p:blipFill>
        <p:spPr>
          <a:xfrm>
            <a:off x="1456633" y="1051254"/>
            <a:ext cx="9386888" cy="475549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75537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254" t="6173" r="2811" b="8802"/>
          <a:stretch/>
        </p:blipFill>
        <p:spPr>
          <a:xfrm>
            <a:off x="1510748" y="1034795"/>
            <a:ext cx="9289774" cy="47789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841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199" t="7862" r="3212" b="10539"/>
          <a:stretch/>
        </p:blipFill>
        <p:spPr>
          <a:xfrm>
            <a:off x="1535214" y="1114425"/>
            <a:ext cx="9229725" cy="462915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33447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90" b="13890"/>
          <a:stretch/>
        </p:blipFill>
        <p:spPr>
          <a:xfrm>
            <a:off x="1484243" y="1057102"/>
            <a:ext cx="9289773" cy="47437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3987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30" r="501" b="5251"/>
          <a:stretch/>
        </p:blipFill>
        <p:spPr>
          <a:xfrm>
            <a:off x="1485900" y="1095156"/>
            <a:ext cx="9252939" cy="4682096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1484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8" y="2551837"/>
            <a:ext cx="866936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</p:txBody>
      </p:sp>
    </p:spTree>
    <p:extLst>
      <p:ext uri="{BB962C8B-B14F-4D97-AF65-F5344CB8AC3E}">
        <p14:creationId xmlns:p14="http://schemas.microsoft.com/office/powerpoint/2010/main" val="342919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97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2021-03-02T10:08:11Z</dcterms:created>
  <dcterms:modified xsi:type="dcterms:W3CDTF">2021-03-21T18:19:12Z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