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PUBx1qlswdBTxtOgcrrqA==" hashData="y9zkbDyzAJqW5aiqc48j5Njxwih4eSEqoD20fMq7R/eOMvRlKWxlfPEStOzyocsm9EIg4lcmbNETTWyYltKd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N°8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737" r="395"/>
          <a:stretch/>
        </p:blipFill>
        <p:spPr>
          <a:xfrm>
            <a:off x="1497496" y="1049274"/>
            <a:ext cx="9236765" cy="4765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42" b="9022"/>
          <a:stretch/>
        </p:blipFill>
        <p:spPr>
          <a:xfrm>
            <a:off x="1497496" y="1032445"/>
            <a:ext cx="9316278" cy="4785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991" y="1046102"/>
            <a:ext cx="9356035" cy="4765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1047749"/>
            <a:ext cx="9289774" cy="4791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4" b="11260"/>
          <a:stretch/>
        </p:blipFill>
        <p:spPr>
          <a:xfrm>
            <a:off x="1497495" y="1044904"/>
            <a:ext cx="9303027" cy="4768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11" b="7824"/>
          <a:stretch/>
        </p:blipFill>
        <p:spPr>
          <a:xfrm>
            <a:off x="1457739" y="1051561"/>
            <a:ext cx="9382539" cy="4779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2021-03-21T18:09:12Z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