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eRO6Q7OU00sUeGFHdpo8Q==" hashData="AihnDehw5e37Y8GpjNtVwXYt3AFx00Z4Tg4zLWit889NOmCmaEwkC9uB8dSHzR6i+lZ3CfsSG4fYRRSX/QoP9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25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21/03/2021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21/03/2021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21/03/2021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21/03/2021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21/03/2021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21/03/2021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N°7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1" b="9762"/>
          <a:stretch/>
        </p:blipFill>
        <p:spPr>
          <a:xfrm>
            <a:off x="1497496" y="1018036"/>
            <a:ext cx="9342782" cy="48219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12" b="7371"/>
          <a:stretch/>
        </p:blipFill>
        <p:spPr>
          <a:xfrm>
            <a:off x="1444487" y="1049343"/>
            <a:ext cx="9409043" cy="4771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62" t="7766" r="-244" b="7560"/>
          <a:stretch/>
        </p:blipFill>
        <p:spPr>
          <a:xfrm>
            <a:off x="1484242" y="1050016"/>
            <a:ext cx="9342783" cy="478094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70" b="9203"/>
          <a:stretch/>
        </p:blipFill>
        <p:spPr>
          <a:xfrm>
            <a:off x="1497496" y="1065972"/>
            <a:ext cx="9357785" cy="47826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29" r="-271" b="5562"/>
          <a:stretch/>
        </p:blipFill>
        <p:spPr>
          <a:xfrm>
            <a:off x="1484243" y="1024834"/>
            <a:ext cx="9342783" cy="47884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7496" y="1044669"/>
            <a:ext cx="9329529" cy="4777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21/03/2021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2021-03-02T10:08:11Z</dcterms:created>
  <dcterms:modified xsi:type="dcterms:W3CDTF">2021-03-21T17:59:20Z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