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nIfUxjo42IR2obWwZ9ePQ==" hashData="ND+01PjOAuuUQjQy9Vwb8krWLPd9GoeZ8nR9OJzJibFA+Hi4NY2nMza/EyCcW1UYqQXHjCSj/KGHAuwYnciM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21/03/2021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21/03/2021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21/03/2021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21/03/2021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N°6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73" r="257" b="10355"/>
          <a:stretch/>
        </p:blipFill>
        <p:spPr>
          <a:xfrm>
            <a:off x="1497496" y="1070095"/>
            <a:ext cx="9316278" cy="47479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434" b="11026"/>
          <a:stretch/>
        </p:blipFill>
        <p:spPr>
          <a:xfrm>
            <a:off x="1484244" y="1060173"/>
            <a:ext cx="9342782" cy="47560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19" r="65" b="17874"/>
          <a:stretch/>
        </p:blipFill>
        <p:spPr>
          <a:xfrm>
            <a:off x="1444487" y="1020417"/>
            <a:ext cx="9382539" cy="47939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86" b="15164"/>
          <a:stretch/>
        </p:blipFill>
        <p:spPr>
          <a:xfrm>
            <a:off x="1457739" y="1060174"/>
            <a:ext cx="9369287" cy="4724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609" r="72" b="15159"/>
          <a:stretch/>
        </p:blipFill>
        <p:spPr>
          <a:xfrm>
            <a:off x="1484244" y="993912"/>
            <a:ext cx="9342782" cy="48381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705" r="338" b="14782"/>
          <a:stretch/>
        </p:blipFill>
        <p:spPr>
          <a:xfrm>
            <a:off x="1484244" y="1007165"/>
            <a:ext cx="9342782" cy="48370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2021-03-02T10:08:11Z</dcterms:created>
  <dcterms:modified xsi:type="dcterms:W3CDTF">2021-03-21T17:43:42Z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