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OUScI5N4etAQlkWtpAIdw==" hashData="L8MLuer0MrDp7CuJMDAm2/kE+6HUoWDuM4p9FJ1tgtNGbAV2LqVFYrqIpFde5InpSWe9S3OAszBINoIvfZHM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0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04/03/2021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04/03/2021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04/03/2021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png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N°5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58" t="315" r="1434" b="1262"/>
          <a:stretch/>
        </p:blipFill>
        <p:spPr>
          <a:xfrm>
            <a:off x="1548581" y="1106129"/>
            <a:ext cx="9173496" cy="460149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5778" y="1120876"/>
            <a:ext cx="9170545" cy="466049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328" y="1044815"/>
            <a:ext cx="9173497" cy="471665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7740" y="1106129"/>
            <a:ext cx="9183834" cy="467085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7549490"/>
              </p:ext>
            </p:extLst>
          </p:nvPr>
        </p:nvGraphicFramePr>
        <p:xfrm>
          <a:off x="92075" y="92075"/>
          <a:ext cx="917575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Objet d’environnement du Gestionnaire de liaisons" showAsIcon="1" r:id="rId4" imgW="918360" imgH="491040" progId="Package">
                  <p:embed/>
                </p:oleObj>
              </mc:Choice>
              <mc:Fallback>
                <p:oleObj name="Objet d’environnement du Gestionnaire de liaisons" showAsIcon="1" r:id="rId4" imgW="918360" imgH="4910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917575" cy="490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9085" y="1084006"/>
            <a:ext cx="9261986" cy="471210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12" r="38" b="4109"/>
          <a:stretch/>
        </p:blipFill>
        <p:spPr>
          <a:xfrm>
            <a:off x="1519084" y="1076525"/>
            <a:ext cx="9261987" cy="467032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Office Theme</vt:lpstr>
      <vt:lpstr>Package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2021-03-02T10:08:11Z</dcterms:created>
  <dcterms:modified xsi:type="dcterms:W3CDTF">2021-03-04T17:01:17Z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