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iuBJd9RDc2FcIBejJt9ug==" hashData="5hlXVVDA9LOniMjaNFSvHNTqyXemmoac/6Fiy/yFvagASGIiI1lizCZK/6FeQWui+KZvDMjddsthWGH+QHsh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90" y="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N°4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064209"/>
            <a:ext cx="9144000" cy="46888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100" y="1138541"/>
            <a:ext cx="9163050" cy="462903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692" y="1123950"/>
            <a:ext cx="9192458" cy="46291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6788" r="-309" b="5800"/>
          <a:stretch/>
        </p:blipFill>
        <p:spPr>
          <a:xfrm>
            <a:off x="1543050" y="1097784"/>
            <a:ext cx="9258300" cy="466313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100" y="1162050"/>
            <a:ext cx="9220200" cy="46101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819" y="1123950"/>
            <a:ext cx="9223431" cy="466629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2021-03-02T10:08:11Z</dcterms:created>
  <dcterms:modified xsi:type="dcterms:W3CDTF">2021-03-04T16:52:40Z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