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OUR4ejjfiPLnOi/cRqjqA==" hashData="W7nFujDcKxPaRfmpaMvqwIPd6Kj6gsJFxHsfvOJit415poaXcsFmiiXILoci+9nvAtOTOwSPVu6Lf3juuDDKC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04/03/2021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04/03/2021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04/03/2021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9" y="2967335"/>
            <a:ext cx="8669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N°3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1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839" y="1013784"/>
            <a:ext cx="9379974" cy="482526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6882" r="-451" b="9463"/>
          <a:stretch/>
        </p:blipFill>
        <p:spPr>
          <a:xfrm>
            <a:off x="1489587" y="1032387"/>
            <a:ext cx="9376918" cy="483747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5342" y="1037057"/>
            <a:ext cx="9365226" cy="479422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045" r="-567" b="7794"/>
          <a:stretch/>
        </p:blipFill>
        <p:spPr>
          <a:xfrm>
            <a:off x="1489587" y="1055286"/>
            <a:ext cx="9350478" cy="479982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9588" y="1041972"/>
            <a:ext cx="9335728" cy="478441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879" r="-135" b="4495"/>
          <a:stretch/>
        </p:blipFill>
        <p:spPr>
          <a:xfrm>
            <a:off x="1438274" y="1002890"/>
            <a:ext cx="9328050" cy="480797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2021-03-02T10:08:11Z</dcterms:created>
  <dcterms:modified xsi:type="dcterms:W3CDTF">2021-03-04T14:32:00Z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