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71" r:id="rId15"/>
    <p:sldId id="267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rR5l+xFODTW2iiZ56hUuw==" hashData="7QQJ2pq8U/J6boKrxZgkAlVUdxTGYxsKmY4x3BhdS4oFRUR+ya057t46k4aV+Wix7aTv+fLJR6RqAtyOGbVL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21/03/2021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3820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21/03/2021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21/03/2021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21/03/2021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9" y="2967335"/>
            <a:ext cx="8669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N°20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1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486" y="1017024"/>
            <a:ext cx="9382539" cy="4838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496" y="1007164"/>
            <a:ext cx="9303026" cy="47972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62"/>
          <a:stretch/>
        </p:blipFill>
        <p:spPr>
          <a:xfrm>
            <a:off x="1484243" y="1042649"/>
            <a:ext cx="9329531" cy="47544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497" y="1039522"/>
            <a:ext cx="9303026" cy="48129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3755" r="205" b="5799"/>
          <a:stretch/>
        </p:blipFill>
        <p:spPr>
          <a:xfrm>
            <a:off x="1484243" y="1047667"/>
            <a:ext cx="9329531" cy="4780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496" y="1033918"/>
            <a:ext cx="9303026" cy="47834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" t="899" r="2362" b="3726"/>
          <a:stretch/>
        </p:blipFill>
        <p:spPr>
          <a:xfrm>
            <a:off x="1484244" y="1046922"/>
            <a:ext cx="9356034" cy="47840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94365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103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2021-03-02T10:08:11Z</dcterms:created>
  <dcterms:modified xsi:type="dcterms:W3CDTF">2021-03-21T20:12:06Z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