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Y154Zv57hq9oy/qzl4aiA==" hashData="d0PxYi3KuOaQuNoV0e9Vhe9hvJSYQsnFmhmQTLdxayQZb5LNyIC5i7d9cLCzsBcAEkgAbMeJwYikdvNa6u04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90" y="1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B055BB-F794-4CA6-8357-73F2378D2516}" type="datetimeFigureOut">
              <a:rPr lang="fr-FR" smtClean="0"/>
              <a:t>04/03/2021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F2FD77-1277-4C9C-BF74-566AD9BB9C9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0497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9830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3022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14530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150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7742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54383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4007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13909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1803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92823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4030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68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1454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7643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F2FD77-1277-4C9C-BF74-566AD9BB9C9B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3504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22ABFC-F374-401A-A93C-AFAB7A1363E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3056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581E-82DB-4E71-82F2-E4535C0569A3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587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4ACF5-11A5-4F91-911B-4210584737F0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6264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AF6DE6-0B5F-4BFB-BE6C-79B0445C64FE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623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57F434-022B-465E-B24B-70B563CE62D4}" type="datetime1">
              <a:rPr lang="fr-FR" smtClean="0"/>
              <a:t>04/03/2021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23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5F3A90-E99A-4B6F-925F-67570162F421}" type="datetime1">
              <a:rPr lang="fr-FR" smtClean="0"/>
              <a:t>04/03/2021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050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D79DD4-1EA1-4978-8BD1-46AFAAE0F6B7}" type="datetime1">
              <a:rPr lang="fr-FR" smtClean="0"/>
              <a:t>04/03/2021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5929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02601-A971-4644-B7C7-E0E042B35379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6610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1D8F32-E066-43DE-A124-0ECA72BE197D}" type="datetime1">
              <a:rPr lang="fr-FR" smtClean="0"/>
              <a:t>04/03/2021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E13D6-9099-42F7-B67B-F0F4077B2AD9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68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631684-5CCA-4A2D-8B90-AD6B8BF66F9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88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B05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8D9E27-E69D-496E-A0FB-C541DA8F63A5}" type="datetime1">
              <a:rPr lang="fr-FR" smtClean="0"/>
              <a:t>04/03/2021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F31F3B-8934-456D-A28F-42B676E13E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90224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9" y="2967335"/>
            <a:ext cx="866936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  <a:p>
            <a:pPr algn="ctr"/>
            <a:r>
              <a:rPr lang="fr-FR" sz="540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N°2</a:t>
            </a:r>
            <a:endParaRPr lang="fr-FR" sz="54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057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  <p:sndAc>
          <p:stSnd loop="1">
            <p:snd r:embed="rId3" name="Mshini Wam - Douche Bag Club.wav"/>
          </p:stSnd>
        </p:sndAc>
      </p:transition>
    </mc:Choice>
    <mc:Fallback>
      <p:transition spd="slow" advTm="11000">
        <p:wedge/>
        <p:sndAc>
          <p:stSnd loop="1">
            <p:snd r:embed="rId3" name="Mshini Wam - Douche Bag Clu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28712"/>
            <a:ext cx="9144000" cy="4614863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13478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0" r="333"/>
          <a:stretch/>
        </p:blipFill>
        <p:spPr>
          <a:xfrm>
            <a:off x="1489587" y="1021638"/>
            <a:ext cx="9335729" cy="480397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61344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905" t="4428" r="1735" b="6967"/>
          <a:stretch/>
        </p:blipFill>
        <p:spPr>
          <a:xfrm>
            <a:off x="1500189" y="1065403"/>
            <a:ext cx="9286874" cy="475552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051827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08" b="5363"/>
          <a:stretch/>
        </p:blipFill>
        <p:spPr>
          <a:xfrm>
            <a:off x="1474839" y="1017639"/>
            <a:ext cx="9365226" cy="48227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07950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89" y="1111358"/>
            <a:ext cx="9301162" cy="467508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8747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55" r="241" b="15548"/>
          <a:stretch/>
        </p:blipFill>
        <p:spPr>
          <a:xfrm>
            <a:off x="1430595" y="1032388"/>
            <a:ext cx="9406472" cy="4781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81159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17" r="629" b="11285"/>
          <a:stretch/>
        </p:blipFill>
        <p:spPr>
          <a:xfrm>
            <a:off x="1528763" y="1114425"/>
            <a:ext cx="9258300" cy="469152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46395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55" r="648" b="2706"/>
          <a:stretch/>
        </p:blipFill>
        <p:spPr>
          <a:xfrm>
            <a:off x="1489587" y="1061884"/>
            <a:ext cx="9272323" cy="478307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25221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293" t="3846" r="-195" b="7555"/>
          <a:stretch/>
        </p:blipFill>
        <p:spPr>
          <a:xfrm>
            <a:off x="1456633" y="1051254"/>
            <a:ext cx="9386888" cy="4755491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75537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80" b="13465"/>
          <a:stretch/>
        </p:blipFill>
        <p:spPr>
          <a:xfrm>
            <a:off x="1504336" y="1035779"/>
            <a:ext cx="9306232" cy="479190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415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99" t="7862" r="3212" b="10539"/>
          <a:stretch/>
        </p:blipFill>
        <p:spPr>
          <a:xfrm>
            <a:off x="1535214" y="1114425"/>
            <a:ext cx="9229725" cy="462915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344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0091" y="1019974"/>
            <a:ext cx="9381020" cy="481805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3987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830" r="501" b="5251"/>
          <a:stretch/>
        </p:blipFill>
        <p:spPr>
          <a:xfrm>
            <a:off x="1485900" y="1095156"/>
            <a:ext cx="9252939" cy="4682096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8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1" y="752168"/>
            <a:ext cx="9940413" cy="5368413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03200">
              <a:srgbClr val="FFFF00"/>
            </a:glow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589935" y="6356350"/>
            <a:ext cx="2991465" cy="365125"/>
          </a:xfrm>
        </p:spPr>
        <p:txBody>
          <a:bodyPr/>
          <a:lstStyle/>
          <a:p>
            <a:fld id="{66F42EBA-F03B-44F9-9654-0F301C8610CD}" type="datetime1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04/03/2021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757151" y="6356350"/>
            <a:ext cx="4677697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PPS   Lande 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31F3B-8934-456D-A28F-42B676E13E66}" type="slidenum">
              <a:rPr lang="fr-FR" sz="2000" b="1" smtClean="0">
                <a:ln>
                  <a:solidFill>
                    <a:srgbClr val="FF0000"/>
                  </a:solidFill>
                </a:ln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ln>
                <a:solidFill>
                  <a:srgbClr val="FF0000"/>
                </a:solidFill>
              </a:ln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8763" y="1065609"/>
            <a:ext cx="9294018" cy="4726782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Rectangle 8"/>
          <p:cNvSpPr/>
          <p:nvPr/>
        </p:nvSpPr>
        <p:spPr>
          <a:xfrm>
            <a:off x="1761318" y="2551837"/>
            <a:ext cx="866936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Les Bretonnes</a:t>
            </a:r>
          </a:p>
        </p:txBody>
      </p:sp>
    </p:spTree>
    <p:extLst>
      <p:ext uri="{BB962C8B-B14F-4D97-AF65-F5344CB8AC3E}">
        <p14:creationId xmlns:p14="http://schemas.microsoft.com/office/powerpoint/2010/main" val="342919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97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</cp:revision>
  <dcterms:created xsi:type="dcterms:W3CDTF">2021-03-02T10:08:11Z</dcterms:created>
  <dcterms:modified xsi:type="dcterms:W3CDTF">2021-03-04T13:35:09Z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