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EsdZ6niJMYuWlEPmdcL/w==" hashData="N+4AMLQ8/+fAictfJ3VUGXeP/jwYMRdaxEDdfpvMk0jkTGxnmgFnGwlcYHerHvl8b9ri80UZPrpyBaLJC1cl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N°19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487" y="991220"/>
            <a:ext cx="9435548" cy="4865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5" b="32730"/>
          <a:stretch/>
        </p:blipFill>
        <p:spPr>
          <a:xfrm>
            <a:off x="1484243" y="1007164"/>
            <a:ext cx="9356035" cy="4800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88" r="701" b="9143"/>
          <a:stretch/>
        </p:blipFill>
        <p:spPr>
          <a:xfrm>
            <a:off x="1497496" y="1056536"/>
            <a:ext cx="9329530" cy="4774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243" y="1047750"/>
            <a:ext cx="9342783" cy="4762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91" y="1063849"/>
            <a:ext cx="9342784" cy="4757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243" y="1046922"/>
            <a:ext cx="9342783" cy="4784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2021-03-02T10:08:11Z</dcterms:created>
  <dcterms:modified xsi:type="dcterms:W3CDTF">2021-03-21T20:01:45Z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