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O/ASoAQmHqFjqXxX0UQHA==" hashData="gvTUZlUCyK/OUkMfH25HC4AkuRDSteJZpQEpAwKEHnqUP8/czyhnnltvqlIB/0hjUd1SiIpYXxZOs219DnnN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N°18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" b="6573"/>
          <a:stretch/>
        </p:blipFill>
        <p:spPr>
          <a:xfrm>
            <a:off x="1457739" y="1014412"/>
            <a:ext cx="9369287" cy="4808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496" y="1028589"/>
            <a:ext cx="9303026" cy="479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992" r="-87" b="12365"/>
          <a:stretch/>
        </p:blipFill>
        <p:spPr>
          <a:xfrm>
            <a:off x="1444487" y="1030362"/>
            <a:ext cx="9369287" cy="47928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1" t="3227" r="1207" b="5330"/>
          <a:stretch/>
        </p:blipFill>
        <p:spPr>
          <a:xfrm>
            <a:off x="1470991" y="1033671"/>
            <a:ext cx="9369287" cy="48232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496" y="1038225"/>
            <a:ext cx="9342782" cy="4781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48" t="25171" r="-436" b="22466"/>
          <a:stretch/>
        </p:blipFill>
        <p:spPr>
          <a:xfrm>
            <a:off x="1438901" y="1046768"/>
            <a:ext cx="9397325" cy="47841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2021-03-02T10:08:11Z</dcterms:created>
  <dcterms:modified xsi:type="dcterms:W3CDTF">2021-03-21T19:53:48Z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