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vh8gB8X1XHjSXsdiWX72Q==" hashData="DX4OgdZZPAnDnvEfx5Xj0d0sYUJs+6iJiuNui5j0F0B+TYDhrOsXrYnDq6sq9NZgCN5FIsoNqQEiIjeKK27P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N°17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62" r="662" b="3392"/>
          <a:stretch/>
        </p:blipFill>
        <p:spPr>
          <a:xfrm>
            <a:off x="1444487" y="1044669"/>
            <a:ext cx="9422296" cy="47804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30" r="-610" b="9246"/>
          <a:stretch/>
        </p:blipFill>
        <p:spPr>
          <a:xfrm>
            <a:off x="1497495" y="1066842"/>
            <a:ext cx="9382539" cy="47611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144" r="758" b="11218"/>
          <a:stretch/>
        </p:blipFill>
        <p:spPr>
          <a:xfrm>
            <a:off x="1470991" y="1073722"/>
            <a:ext cx="9356035" cy="475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" t="3865" r="440" b="17681"/>
          <a:stretch/>
        </p:blipFill>
        <p:spPr>
          <a:xfrm>
            <a:off x="1484243" y="1046922"/>
            <a:ext cx="9356035" cy="47442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748" y="981075"/>
            <a:ext cx="9276522" cy="4895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0" r="-190" b="10418"/>
          <a:stretch/>
        </p:blipFill>
        <p:spPr>
          <a:xfrm>
            <a:off x="1470992" y="1045239"/>
            <a:ext cx="9359118" cy="4777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2021-03-02T10:08:11Z</dcterms:created>
  <dcterms:modified xsi:type="dcterms:W3CDTF">2021-03-21T19:43:10Z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