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hP5RRRjgfR08lxMfICcTg==" hashData="JJu7g/jXxZxIA5cj757X266YffayqMfgXSxaBRW9sLlr8VOYjz+Nmg6uqD27p/SxvhYv/EuCU7JGKokUPtsM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N°16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56" r="-186" b="4126"/>
          <a:stretch/>
        </p:blipFill>
        <p:spPr>
          <a:xfrm>
            <a:off x="1524000" y="1040835"/>
            <a:ext cx="9329530" cy="4785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14" b="18996"/>
          <a:stretch/>
        </p:blipFill>
        <p:spPr>
          <a:xfrm>
            <a:off x="1484243" y="1024559"/>
            <a:ext cx="9395791" cy="47768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9521" r="-375" b="13957"/>
          <a:stretch/>
        </p:blipFill>
        <p:spPr>
          <a:xfrm>
            <a:off x="1484243" y="1061358"/>
            <a:ext cx="9356035" cy="47563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6421"/>
          <a:stretch/>
        </p:blipFill>
        <p:spPr>
          <a:xfrm>
            <a:off x="1470991" y="1032564"/>
            <a:ext cx="9303026" cy="4795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442" r="-711" b="7716"/>
          <a:stretch/>
        </p:blipFill>
        <p:spPr>
          <a:xfrm>
            <a:off x="1484243" y="1059276"/>
            <a:ext cx="9382539" cy="4750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752" r="435" b="5008"/>
          <a:stretch/>
        </p:blipFill>
        <p:spPr>
          <a:xfrm>
            <a:off x="1484244" y="1046922"/>
            <a:ext cx="9263270" cy="47840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2021-03-21T19:30:43Z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