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fcuPQRmDOHmj2OHNhX8SA==" hashData="2qI0NyT14iPi7tt4BrKokYxDi0o5wMIUm0PDDk/63rE2hKINMVusRR+YK06luA+ay9l4LtKXz7YCkgaS/u9c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N°15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785" r="137" b="4185"/>
          <a:stretch/>
        </p:blipFill>
        <p:spPr>
          <a:xfrm>
            <a:off x="1484243" y="1020417"/>
            <a:ext cx="9329531" cy="4823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210" r="274" b="6305"/>
          <a:stretch/>
        </p:blipFill>
        <p:spPr>
          <a:xfrm>
            <a:off x="1510748" y="1050779"/>
            <a:ext cx="9342781" cy="47696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8" y="1003664"/>
            <a:ext cx="9382538" cy="4787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149" r="883" b="5701"/>
          <a:stretch/>
        </p:blipFill>
        <p:spPr>
          <a:xfrm>
            <a:off x="1470992" y="993913"/>
            <a:ext cx="9342782" cy="4810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31" t="7153" r="1884" b="9204"/>
          <a:stretch/>
        </p:blipFill>
        <p:spPr>
          <a:xfrm>
            <a:off x="1484243" y="1020690"/>
            <a:ext cx="9382539" cy="48082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65" r="-313" b="25990"/>
          <a:stretch/>
        </p:blipFill>
        <p:spPr>
          <a:xfrm>
            <a:off x="1470991" y="1023730"/>
            <a:ext cx="9422295" cy="4810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2021-03-21T19:19:11Z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