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qo2Ca3WlxmF6FhYvdqdvw==" hashData="+BVWhx/VB7zdh4PyPdZor82dwoq3zqnwyySblHSWWnYW2prOqRaXf7jZBeIQbGKzojfJGiAMNwtTSbeyGJNt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N°14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43" y="1035217"/>
            <a:ext cx="9342783" cy="4795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553" r="269" b="12314"/>
          <a:stretch/>
        </p:blipFill>
        <p:spPr>
          <a:xfrm>
            <a:off x="1484244" y="1007165"/>
            <a:ext cx="9342782" cy="4823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970" r="34" b="8073"/>
          <a:stretch/>
        </p:blipFill>
        <p:spPr>
          <a:xfrm>
            <a:off x="1470990" y="1034138"/>
            <a:ext cx="9356035" cy="4795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519" r="250" b="7296"/>
          <a:stretch/>
        </p:blipFill>
        <p:spPr>
          <a:xfrm>
            <a:off x="1457740" y="1071606"/>
            <a:ext cx="9369286" cy="4729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205" r="49" b="6286"/>
          <a:stretch/>
        </p:blipFill>
        <p:spPr>
          <a:xfrm>
            <a:off x="1457739" y="1056080"/>
            <a:ext cx="9356035" cy="47772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830" r="-379" b="6629"/>
          <a:stretch/>
        </p:blipFill>
        <p:spPr>
          <a:xfrm>
            <a:off x="1484243" y="1047170"/>
            <a:ext cx="9382540" cy="47538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2021-03-21T19:08:55Z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