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MEpqqm65Ubi7SwZmU9E/w==" hashData="+GpeX0n9UdRnVOTaiwYr6+R6r1Ja7W0O1LP+3aiRkrBaznZvLZ3LVO/kWz1cayI2keeb63AyhyXmyFdCCgKqC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657123" y="2967335"/>
            <a:ext cx="887775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Bretonnes 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N°13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6128" r="378" b="1884"/>
          <a:stretch/>
        </p:blipFill>
        <p:spPr>
          <a:xfrm>
            <a:off x="1484244" y="1051900"/>
            <a:ext cx="9342782" cy="4765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9711" r="-195" b="14927"/>
          <a:stretch/>
        </p:blipFill>
        <p:spPr>
          <a:xfrm>
            <a:off x="1484243" y="1061299"/>
            <a:ext cx="9382540" cy="475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42" b="3266"/>
          <a:stretch/>
        </p:blipFill>
        <p:spPr>
          <a:xfrm>
            <a:off x="1484243" y="1046922"/>
            <a:ext cx="9342783" cy="47707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942" r="-159" b="6348"/>
          <a:stretch/>
        </p:blipFill>
        <p:spPr>
          <a:xfrm>
            <a:off x="1470991" y="1044356"/>
            <a:ext cx="9369287" cy="47840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288" r="-216" b="10224"/>
          <a:stretch/>
        </p:blipFill>
        <p:spPr>
          <a:xfrm>
            <a:off x="1484242" y="1034498"/>
            <a:ext cx="9303027" cy="4793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517"/>
          <a:stretch/>
        </p:blipFill>
        <p:spPr>
          <a:xfrm>
            <a:off x="1510748" y="1065951"/>
            <a:ext cx="9342783" cy="47517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96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2021-03-21T19:00:13Z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